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notesSlides/notesSlide4.xml" ContentType="application/vnd.openxmlformats-officedocument.presentationml.notesSlide+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83" r:id="rId3"/>
    <p:sldId id="286" r:id="rId4"/>
    <p:sldId id="292" r:id="rId5"/>
    <p:sldId id="270" r:id="rId6"/>
    <p:sldId id="268" r:id="rId7"/>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255E"/>
    <a:srgbClr val="FFD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3270CF-237E-4405-89EC-933FEBFD986D}" v="34" dt="2020-03-21T22:05:12.1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21" autoAdjust="0"/>
    <p:restoredTop sz="70936" autoAdjust="0"/>
  </p:normalViewPr>
  <p:slideViewPr>
    <p:cSldViewPr snapToGrid="0">
      <p:cViewPr varScale="1">
        <p:scale>
          <a:sx n="61" d="100"/>
          <a:sy n="61" d="100"/>
        </p:scale>
        <p:origin x="1723"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lka Essig" userId="fcee90e81e3717bf" providerId="LiveId" clId="{2D3270CF-237E-4405-89EC-933FEBFD986D}"/>
    <pc:docChg chg="undo custSel addSld delSld modSld sldOrd">
      <pc:chgData name="Ilka Essig" userId="fcee90e81e3717bf" providerId="LiveId" clId="{2D3270CF-237E-4405-89EC-933FEBFD986D}" dt="2020-03-21T22:05:27.928" v="1893" actId="113"/>
      <pc:docMkLst>
        <pc:docMk/>
      </pc:docMkLst>
      <pc:sldChg chg="del">
        <pc:chgData name="Ilka Essig" userId="fcee90e81e3717bf" providerId="LiveId" clId="{2D3270CF-237E-4405-89EC-933FEBFD986D}" dt="2020-03-21T21:55:48.497" v="1230" actId="47"/>
        <pc:sldMkLst>
          <pc:docMk/>
          <pc:sldMk cId="2736738186" sldId="259"/>
        </pc:sldMkLst>
      </pc:sldChg>
      <pc:sldChg chg="del">
        <pc:chgData name="Ilka Essig" userId="fcee90e81e3717bf" providerId="LiveId" clId="{2D3270CF-237E-4405-89EC-933FEBFD986D}" dt="2020-03-21T21:55:48.497" v="1230" actId="47"/>
        <pc:sldMkLst>
          <pc:docMk/>
          <pc:sldMk cId="2761414551" sldId="263"/>
        </pc:sldMkLst>
      </pc:sldChg>
      <pc:sldChg chg="modSp mod">
        <pc:chgData name="Ilka Essig" userId="fcee90e81e3717bf" providerId="LiveId" clId="{2D3270CF-237E-4405-89EC-933FEBFD986D}" dt="2020-03-21T22:05:27.928" v="1893" actId="113"/>
        <pc:sldMkLst>
          <pc:docMk/>
          <pc:sldMk cId="1286999144" sldId="268"/>
        </pc:sldMkLst>
        <pc:spChg chg="mod">
          <ac:chgData name="Ilka Essig" userId="fcee90e81e3717bf" providerId="LiveId" clId="{2D3270CF-237E-4405-89EC-933FEBFD986D}" dt="2020-03-21T22:05:04.849" v="1890" actId="1076"/>
          <ac:spMkLst>
            <pc:docMk/>
            <pc:sldMk cId="1286999144" sldId="268"/>
            <ac:spMk id="8" creationId="{8A604CA6-8097-4EDC-A363-4C17781196F6}"/>
          </ac:spMkLst>
        </pc:spChg>
        <pc:spChg chg="mod">
          <ac:chgData name="Ilka Essig" userId="fcee90e81e3717bf" providerId="LiveId" clId="{2D3270CF-237E-4405-89EC-933FEBFD986D}" dt="2020-03-21T22:05:27.928" v="1893" actId="113"/>
          <ac:spMkLst>
            <pc:docMk/>
            <pc:sldMk cId="1286999144" sldId="268"/>
            <ac:spMk id="10" creationId="{D8D0AE87-B8C4-4F61-A846-B39E605C2B1C}"/>
          </ac:spMkLst>
        </pc:spChg>
      </pc:sldChg>
      <pc:sldChg chg="modSp mod">
        <pc:chgData name="Ilka Essig" userId="fcee90e81e3717bf" providerId="LiveId" clId="{2D3270CF-237E-4405-89EC-933FEBFD986D}" dt="2020-03-21T22:03:51.809" v="1773" actId="790"/>
        <pc:sldMkLst>
          <pc:docMk/>
          <pc:sldMk cId="4088182316" sldId="270"/>
        </pc:sldMkLst>
        <pc:spChg chg="mod">
          <ac:chgData name="Ilka Essig" userId="fcee90e81e3717bf" providerId="LiveId" clId="{2D3270CF-237E-4405-89EC-933FEBFD986D}" dt="2020-03-21T21:56:50.142" v="1253" actId="20577"/>
          <ac:spMkLst>
            <pc:docMk/>
            <pc:sldMk cId="4088182316" sldId="270"/>
            <ac:spMk id="2" creationId="{0B22378C-DF4F-4BDA-82B5-9EB9AFB41961}"/>
          </ac:spMkLst>
        </pc:spChg>
        <pc:spChg chg="mod">
          <ac:chgData name="Ilka Essig" userId="fcee90e81e3717bf" providerId="LiveId" clId="{2D3270CF-237E-4405-89EC-933FEBFD986D}" dt="2020-03-21T22:03:51.809" v="1773" actId="790"/>
          <ac:spMkLst>
            <pc:docMk/>
            <pc:sldMk cId="4088182316" sldId="270"/>
            <ac:spMk id="3" creationId="{E6836670-6568-4697-978F-94DE34AFA37A}"/>
          </ac:spMkLst>
        </pc:spChg>
      </pc:sldChg>
      <pc:sldChg chg="del">
        <pc:chgData name="Ilka Essig" userId="fcee90e81e3717bf" providerId="LiveId" clId="{2D3270CF-237E-4405-89EC-933FEBFD986D}" dt="2020-03-21T21:55:48.497" v="1230" actId="47"/>
        <pc:sldMkLst>
          <pc:docMk/>
          <pc:sldMk cId="2821629187" sldId="272"/>
        </pc:sldMkLst>
      </pc:sldChg>
      <pc:sldChg chg="del">
        <pc:chgData name="Ilka Essig" userId="fcee90e81e3717bf" providerId="LiveId" clId="{2D3270CF-237E-4405-89EC-933FEBFD986D}" dt="2020-03-21T21:42:57.450" v="808" actId="2696"/>
        <pc:sldMkLst>
          <pc:docMk/>
          <pc:sldMk cId="2271821784" sldId="273"/>
        </pc:sldMkLst>
      </pc:sldChg>
      <pc:sldChg chg="del">
        <pc:chgData name="Ilka Essig" userId="fcee90e81e3717bf" providerId="LiveId" clId="{2D3270CF-237E-4405-89EC-933FEBFD986D}" dt="2020-03-21T21:55:48.497" v="1230" actId="47"/>
        <pc:sldMkLst>
          <pc:docMk/>
          <pc:sldMk cId="2829431700" sldId="277"/>
        </pc:sldMkLst>
      </pc:sldChg>
      <pc:sldChg chg="del">
        <pc:chgData name="Ilka Essig" userId="fcee90e81e3717bf" providerId="LiveId" clId="{2D3270CF-237E-4405-89EC-933FEBFD986D}" dt="2020-03-21T21:55:48.497" v="1230" actId="47"/>
        <pc:sldMkLst>
          <pc:docMk/>
          <pc:sldMk cId="1606794815" sldId="280"/>
        </pc:sldMkLst>
      </pc:sldChg>
      <pc:sldChg chg="del">
        <pc:chgData name="Ilka Essig" userId="fcee90e81e3717bf" providerId="LiveId" clId="{2D3270CF-237E-4405-89EC-933FEBFD986D}" dt="2020-03-21T21:55:48.497" v="1230" actId="47"/>
        <pc:sldMkLst>
          <pc:docMk/>
          <pc:sldMk cId="2404316203" sldId="281"/>
        </pc:sldMkLst>
      </pc:sldChg>
      <pc:sldChg chg="modSp mod ord">
        <pc:chgData name="Ilka Essig" userId="fcee90e81e3717bf" providerId="LiveId" clId="{2D3270CF-237E-4405-89EC-933FEBFD986D}" dt="2020-03-21T21:57:01.251" v="1255" actId="20577"/>
        <pc:sldMkLst>
          <pc:docMk/>
          <pc:sldMk cId="1379024887" sldId="283"/>
        </pc:sldMkLst>
        <pc:spChg chg="mod">
          <ac:chgData name="Ilka Essig" userId="fcee90e81e3717bf" providerId="LiveId" clId="{2D3270CF-237E-4405-89EC-933FEBFD986D}" dt="2020-03-21T21:57:01.251" v="1255" actId="20577"/>
          <ac:spMkLst>
            <pc:docMk/>
            <pc:sldMk cId="1379024887" sldId="283"/>
            <ac:spMk id="2" creationId="{0B22378C-DF4F-4BDA-82B5-9EB9AFB41961}"/>
          </ac:spMkLst>
        </pc:spChg>
        <pc:spChg chg="mod">
          <ac:chgData name="Ilka Essig" userId="fcee90e81e3717bf" providerId="LiveId" clId="{2D3270CF-237E-4405-89EC-933FEBFD986D}" dt="2020-03-21T21:48:52.007" v="1190" actId="20577"/>
          <ac:spMkLst>
            <pc:docMk/>
            <pc:sldMk cId="1379024887" sldId="283"/>
            <ac:spMk id="3" creationId="{E6836670-6568-4697-978F-94DE34AFA37A}"/>
          </ac:spMkLst>
        </pc:spChg>
      </pc:sldChg>
      <pc:sldChg chg="del">
        <pc:chgData name="Ilka Essig" userId="fcee90e81e3717bf" providerId="LiveId" clId="{2D3270CF-237E-4405-89EC-933FEBFD986D}" dt="2020-03-21T21:55:48.497" v="1230" actId="47"/>
        <pc:sldMkLst>
          <pc:docMk/>
          <pc:sldMk cId="2305018069" sldId="285"/>
        </pc:sldMkLst>
      </pc:sldChg>
      <pc:sldChg chg="addSp delSp modSp add mod modNotesTx">
        <pc:chgData name="Ilka Essig" userId="fcee90e81e3717bf" providerId="LiveId" clId="{2D3270CF-237E-4405-89EC-933FEBFD986D}" dt="2020-03-21T21:56:55.001" v="1254" actId="20577"/>
        <pc:sldMkLst>
          <pc:docMk/>
          <pc:sldMk cId="508727064" sldId="286"/>
        </pc:sldMkLst>
        <pc:spChg chg="mod">
          <ac:chgData name="Ilka Essig" userId="fcee90e81e3717bf" providerId="LiveId" clId="{2D3270CF-237E-4405-89EC-933FEBFD986D}" dt="2020-03-21T21:56:55.001" v="1254" actId="20577"/>
          <ac:spMkLst>
            <pc:docMk/>
            <pc:sldMk cId="508727064" sldId="286"/>
            <ac:spMk id="2" creationId="{0B22378C-DF4F-4BDA-82B5-9EB9AFB41961}"/>
          </ac:spMkLst>
        </pc:spChg>
        <pc:spChg chg="add mod">
          <ac:chgData name="Ilka Essig" userId="fcee90e81e3717bf" providerId="LiveId" clId="{2D3270CF-237E-4405-89EC-933FEBFD986D}" dt="2020-03-21T21:39:57.405" v="786" actId="207"/>
          <ac:spMkLst>
            <pc:docMk/>
            <pc:sldMk cId="508727064" sldId="286"/>
            <ac:spMk id="18" creationId="{8B806874-AA16-400C-93F4-3B27827B2692}"/>
          </ac:spMkLst>
        </pc:spChg>
        <pc:spChg chg="add mod">
          <ac:chgData name="Ilka Essig" userId="fcee90e81e3717bf" providerId="LiveId" clId="{2D3270CF-237E-4405-89EC-933FEBFD986D}" dt="2020-03-21T21:41:29.574" v="797" actId="1076"/>
          <ac:spMkLst>
            <pc:docMk/>
            <pc:sldMk cId="508727064" sldId="286"/>
            <ac:spMk id="21" creationId="{ECE06C34-6D96-4A4D-A26B-F28C2DE6D80F}"/>
          </ac:spMkLst>
        </pc:spChg>
        <pc:spChg chg="add mod">
          <ac:chgData name="Ilka Essig" userId="fcee90e81e3717bf" providerId="LiveId" clId="{2D3270CF-237E-4405-89EC-933FEBFD986D}" dt="2020-03-21T21:41:20.284" v="796" actId="1076"/>
          <ac:spMkLst>
            <pc:docMk/>
            <pc:sldMk cId="508727064" sldId="286"/>
            <ac:spMk id="22" creationId="{3767756A-98E3-4EE5-ABE3-913BFE29AD2A}"/>
          </ac:spMkLst>
        </pc:spChg>
        <pc:spChg chg="add mod">
          <ac:chgData name="Ilka Essig" userId="fcee90e81e3717bf" providerId="LiveId" clId="{2D3270CF-237E-4405-89EC-933FEBFD986D}" dt="2020-03-21T21:42:22.656" v="807" actId="1076"/>
          <ac:spMkLst>
            <pc:docMk/>
            <pc:sldMk cId="508727064" sldId="286"/>
            <ac:spMk id="23" creationId="{A25336FB-8D9E-4A1A-9DF0-2AEB7FC524A5}"/>
          </ac:spMkLst>
        </pc:spChg>
        <pc:grpChg chg="del mod">
          <ac:chgData name="Ilka Essig" userId="fcee90e81e3717bf" providerId="LiveId" clId="{2D3270CF-237E-4405-89EC-933FEBFD986D}" dt="2020-03-21T21:30:42.708" v="427"/>
          <ac:grpSpMkLst>
            <pc:docMk/>
            <pc:sldMk cId="508727064" sldId="286"/>
            <ac:grpSpMk id="11" creationId="{ACB5692F-DFFA-4365-BA8C-F90BBB3B234C}"/>
          </ac:grpSpMkLst>
        </pc:grpChg>
        <pc:grpChg chg="del mod">
          <ac:chgData name="Ilka Essig" userId="fcee90e81e3717bf" providerId="LiveId" clId="{2D3270CF-237E-4405-89EC-933FEBFD986D}" dt="2020-03-21T21:30:43.837" v="429"/>
          <ac:grpSpMkLst>
            <pc:docMk/>
            <pc:sldMk cId="508727064" sldId="286"/>
            <ac:grpSpMk id="15" creationId="{CF28512E-CAF7-4C22-8EFD-033DE3AAE6E4}"/>
          </ac:grpSpMkLst>
        </pc:grpChg>
        <pc:grpChg chg="mod">
          <ac:chgData name="Ilka Essig" userId="fcee90e81e3717bf" providerId="LiveId" clId="{2D3270CF-237E-4405-89EC-933FEBFD986D}" dt="2020-03-21T21:30:43.837" v="429"/>
          <ac:grpSpMkLst>
            <pc:docMk/>
            <pc:sldMk cId="508727064" sldId="286"/>
            <ac:grpSpMk id="17" creationId="{196F4087-9F6A-4E94-A7AA-8792C6090CA1}"/>
          </ac:grpSpMkLst>
        </pc:grpChg>
        <pc:picChg chg="mod">
          <ac:chgData name="Ilka Essig" userId="fcee90e81e3717bf" providerId="LiveId" clId="{2D3270CF-237E-4405-89EC-933FEBFD986D}" dt="2020-03-21T21:32:10.126" v="436" actId="1076"/>
          <ac:picMkLst>
            <pc:docMk/>
            <pc:sldMk cId="508727064" sldId="286"/>
            <ac:picMk id="9" creationId="{6C95C247-BED6-439A-A5E2-84B405EE2CBE}"/>
          </ac:picMkLst>
        </pc:picChg>
        <pc:picChg chg="mod">
          <ac:chgData name="Ilka Essig" userId="fcee90e81e3717bf" providerId="LiveId" clId="{2D3270CF-237E-4405-89EC-933FEBFD986D}" dt="2020-03-21T21:32:52.483" v="441" actId="1076"/>
          <ac:picMkLst>
            <pc:docMk/>
            <pc:sldMk cId="508727064" sldId="286"/>
            <ac:picMk id="14" creationId="{4D6E73BF-57DC-4E68-9282-ED75772F7DBB}"/>
          </ac:picMkLst>
        </pc:picChg>
        <pc:inkChg chg="add mod">
          <ac:chgData name="Ilka Essig" userId="fcee90e81e3717bf" providerId="LiveId" clId="{2D3270CF-237E-4405-89EC-933FEBFD986D}" dt="2020-03-21T21:30:43.837" v="429"/>
          <ac:inkMkLst>
            <pc:docMk/>
            <pc:sldMk cId="508727064" sldId="286"/>
            <ac:inkMk id="4" creationId="{17C46C98-9049-42CF-A64D-49B1426074ED}"/>
          </ac:inkMkLst>
        </pc:inkChg>
        <pc:inkChg chg="add mod">
          <ac:chgData name="Ilka Essig" userId="fcee90e81e3717bf" providerId="LiveId" clId="{2D3270CF-237E-4405-89EC-933FEBFD986D}" dt="2020-03-21T21:30:43.837" v="429"/>
          <ac:inkMkLst>
            <pc:docMk/>
            <pc:sldMk cId="508727064" sldId="286"/>
            <ac:inkMk id="8" creationId="{1ACFCE5E-1934-4807-9FBE-0CAC3AB27123}"/>
          </ac:inkMkLst>
        </pc:inkChg>
        <pc:inkChg chg="add mod">
          <ac:chgData name="Ilka Essig" userId="fcee90e81e3717bf" providerId="LiveId" clId="{2D3270CF-237E-4405-89EC-933FEBFD986D}" dt="2020-03-21T21:30:43.837" v="429"/>
          <ac:inkMkLst>
            <pc:docMk/>
            <pc:sldMk cId="508727064" sldId="286"/>
            <ac:inkMk id="13" creationId="{5F92AA4A-51F5-463B-A99E-B54C46A731E4}"/>
          </ac:inkMkLst>
        </pc:inkChg>
        <pc:inkChg chg="add mod">
          <ac:chgData name="Ilka Essig" userId="fcee90e81e3717bf" providerId="LiveId" clId="{2D3270CF-237E-4405-89EC-933FEBFD986D}" dt="2020-03-21T21:30:43.837" v="429"/>
          <ac:inkMkLst>
            <pc:docMk/>
            <pc:sldMk cId="508727064" sldId="286"/>
            <ac:inkMk id="16" creationId="{5202C21E-409B-4684-82CC-D5963B2DE131}"/>
          </ac:inkMkLst>
        </pc:inkChg>
        <pc:inkChg chg="add del">
          <ac:chgData name="Ilka Essig" userId="fcee90e81e3717bf" providerId="LiveId" clId="{2D3270CF-237E-4405-89EC-933FEBFD986D}" dt="2020-03-21T21:38:14.671" v="777" actId="9405"/>
          <ac:inkMkLst>
            <pc:docMk/>
            <pc:sldMk cId="508727064" sldId="286"/>
            <ac:inkMk id="19" creationId="{1925574B-5005-4849-B473-02EA6EA6705F}"/>
          </ac:inkMkLst>
        </pc:inkChg>
        <pc:inkChg chg="add">
          <ac:chgData name="Ilka Essig" userId="fcee90e81e3717bf" providerId="LiveId" clId="{2D3270CF-237E-4405-89EC-933FEBFD986D}" dt="2020-03-21T21:38:31.615" v="778" actId="9405"/>
          <ac:inkMkLst>
            <pc:docMk/>
            <pc:sldMk cId="508727064" sldId="286"/>
            <ac:inkMk id="20" creationId="{EB13D223-B110-4C89-A792-32D55B1C2B75}"/>
          </ac:inkMkLst>
        </pc:inkChg>
      </pc:sldChg>
      <pc:sldChg chg="addSp delSp modSp mod">
        <pc:chgData name="Ilka Essig" userId="fcee90e81e3717bf" providerId="LiveId" clId="{2D3270CF-237E-4405-89EC-933FEBFD986D}" dt="2020-03-21T21:55:03.044" v="1229" actId="20577"/>
        <pc:sldMkLst>
          <pc:docMk/>
          <pc:sldMk cId="2468850559" sldId="292"/>
        </pc:sldMkLst>
        <pc:spChg chg="mod">
          <ac:chgData name="Ilka Essig" userId="fcee90e81e3717bf" providerId="LiveId" clId="{2D3270CF-237E-4405-89EC-933FEBFD986D}" dt="2020-03-21T21:52:29.477" v="1200" actId="113"/>
          <ac:spMkLst>
            <pc:docMk/>
            <pc:sldMk cId="2468850559" sldId="292"/>
            <ac:spMk id="9" creationId="{12B777D1-6EF4-4426-A64C-0E76CFAFD85C}"/>
          </ac:spMkLst>
        </pc:spChg>
        <pc:spChg chg="mod">
          <ac:chgData name="Ilka Essig" userId="fcee90e81e3717bf" providerId="LiveId" clId="{2D3270CF-237E-4405-89EC-933FEBFD986D}" dt="2020-03-21T21:54:51.710" v="1228" actId="20577"/>
          <ac:spMkLst>
            <pc:docMk/>
            <pc:sldMk cId="2468850559" sldId="292"/>
            <ac:spMk id="10" creationId="{53C0261F-3A35-4FA4-BB94-EFC3145CF4E2}"/>
          </ac:spMkLst>
        </pc:spChg>
        <pc:spChg chg="mod">
          <ac:chgData name="Ilka Essig" userId="fcee90e81e3717bf" providerId="LiveId" clId="{2D3270CF-237E-4405-89EC-933FEBFD986D}" dt="2020-03-21T21:51:15.437" v="1192" actId="790"/>
          <ac:spMkLst>
            <pc:docMk/>
            <pc:sldMk cId="2468850559" sldId="292"/>
            <ac:spMk id="12" creationId="{3E80D05F-9081-4DA0-8320-336EAD8F7394}"/>
          </ac:spMkLst>
        </pc:spChg>
        <pc:spChg chg="mod">
          <ac:chgData name="Ilka Essig" userId="fcee90e81e3717bf" providerId="LiveId" clId="{2D3270CF-237E-4405-89EC-933FEBFD986D}" dt="2020-03-21T21:55:03.044" v="1229" actId="20577"/>
          <ac:spMkLst>
            <pc:docMk/>
            <pc:sldMk cId="2468850559" sldId="292"/>
            <ac:spMk id="13" creationId="{93CFB589-9BD3-480A-86C2-28218074DCB1}"/>
          </ac:spMkLst>
        </pc:spChg>
        <pc:grpChg chg="del mod">
          <ac:chgData name="Ilka Essig" userId="fcee90e81e3717bf" providerId="LiveId" clId="{2D3270CF-237E-4405-89EC-933FEBFD986D}" dt="2020-03-21T21:53:41.369" v="1216"/>
          <ac:grpSpMkLst>
            <pc:docMk/>
            <pc:sldMk cId="2468850559" sldId="292"/>
            <ac:grpSpMk id="24" creationId="{0F7AB90E-2D55-4137-8673-57374CDF8B8B}"/>
          </ac:grpSpMkLst>
        </pc:grpChg>
        <pc:grpChg chg="mod">
          <ac:chgData name="Ilka Essig" userId="fcee90e81e3717bf" providerId="LiveId" clId="{2D3270CF-237E-4405-89EC-933FEBFD986D}" dt="2020-03-21T21:53:41.369" v="1216"/>
          <ac:grpSpMkLst>
            <pc:docMk/>
            <pc:sldMk cId="2468850559" sldId="292"/>
            <ac:grpSpMk id="26" creationId="{BEAAADFA-683B-48A1-ACEA-094669AA93EF}"/>
          </ac:grpSpMkLst>
        </pc:grpChg>
        <pc:grpChg chg="mod">
          <ac:chgData name="Ilka Essig" userId="fcee90e81e3717bf" providerId="LiveId" clId="{2D3270CF-237E-4405-89EC-933FEBFD986D}" dt="2020-03-21T21:54:10.758" v="1220"/>
          <ac:grpSpMkLst>
            <pc:docMk/>
            <pc:sldMk cId="2468850559" sldId="292"/>
            <ac:grpSpMk id="30" creationId="{DE7D4189-AB57-43BC-A06F-676B3BD71BC8}"/>
          </ac:grpSpMkLst>
        </pc:grpChg>
        <pc:inkChg chg="add del">
          <ac:chgData name="Ilka Essig" userId="fcee90e81e3717bf" providerId="LiveId" clId="{2D3270CF-237E-4405-89EC-933FEBFD986D}" dt="2020-03-21T21:52:56.657" v="1202"/>
          <ac:inkMkLst>
            <pc:docMk/>
            <pc:sldMk cId="2468850559" sldId="292"/>
            <ac:inkMk id="4" creationId="{E5AC226E-088C-491B-82AF-461D8EF467CF}"/>
          </ac:inkMkLst>
        </pc:inkChg>
        <pc:inkChg chg="add del">
          <ac:chgData name="Ilka Essig" userId="fcee90e81e3717bf" providerId="LiveId" clId="{2D3270CF-237E-4405-89EC-933FEBFD986D}" dt="2020-03-21T21:53:06.471" v="1207"/>
          <ac:inkMkLst>
            <pc:docMk/>
            <pc:sldMk cId="2468850559" sldId="292"/>
            <ac:inkMk id="8" creationId="{E610EEA9-F0D2-43E8-91E6-C221BA5F05A4}"/>
          </ac:inkMkLst>
        </pc:inkChg>
        <pc:inkChg chg="del">
          <ac:chgData name="Ilka Essig" userId="fcee90e81e3717bf" providerId="LiveId" clId="{2D3270CF-237E-4405-89EC-933FEBFD986D}" dt="2020-03-21T21:51:56.022" v="1195"/>
          <ac:inkMkLst>
            <pc:docMk/>
            <pc:sldMk cId="2468850559" sldId="292"/>
            <ac:inkMk id="14" creationId="{C8C6DB85-DAAB-4E8C-A007-C84D7328ECCD}"/>
          </ac:inkMkLst>
        </pc:inkChg>
        <pc:inkChg chg="add del">
          <ac:chgData name="Ilka Essig" userId="fcee90e81e3717bf" providerId="LiveId" clId="{2D3270CF-237E-4405-89EC-933FEBFD986D}" dt="2020-03-21T21:53:08.973" v="1209"/>
          <ac:inkMkLst>
            <pc:docMk/>
            <pc:sldMk cId="2468850559" sldId="292"/>
            <ac:inkMk id="15" creationId="{B12532B5-82BA-47F2-9A04-B9723D4D0172}"/>
          </ac:inkMkLst>
        </pc:inkChg>
        <pc:inkChg chg="add del">
          <ac:chgData name="Ilka Essig" userId="fcee90e81e3717bf" providerId="LiveId" clId="{2D3270CF-237E-4405-89EC-933FEBFD986D}" dt="2020-03-21T21:53:08.058" v="1208"/>
          <ac:inkMkLst>
            <pc:docMk/>
            <pc:sldMk cId="2468850559" sldId="292"/>
            <ac:inkMk id="16" creationId="{53E00FA6-D0BC-4993-88FD-1DEC0B9E0115}"/>
          </ac:inkMkLst>
        </pc:inkChg>
        <pc:inkChg chg="del">
          <ac:chgData name="Ilka Essig" userId="fcee90e81e3717bf" providerId="LiveId" clId="{2D3270CF-237E-4405-89EC-933FEBFD986D}" dt="2020-03-21T21:51:57.480" v="1196"/>
          <ac:inkMkLst>
            <pc:docMk/>
            <pc:sldMk cId="2468850559" sldId="292"/>
            <ac:inkMk id="17" creationId="{3E913800-CE8F-4185-9ABF-4936BD269CA4}"/>
          </ac:inkMkLst>
        </pc:inkChg>
        <pc:inkChg chg="add del">
          <ac:chgData name="Ilka Essig" userId="fcee90e81e3717bf" providerId="LiveId" clId="{2D3270CF-237E-4405-89EC-933FEBFD986D}" dt="2020-03-21T21:53:09.821" v="1210"/>
          <ac:inkMkLst>
            <pc:docMk/>
            <pc:sldMk cId="2468850559" sldId="292"/>
            <ac:inkMk id="18" creationId="{FE6BC2C9-A236-447D-8D6E-97E40DC7F1CE}"/>
          </ac:inkMkLst>
        </pc:inkChg>
        <pc:inkChg chg="del">
          <ac:chgData name="Ilka Essig" userId="fcee90e81e3717bf" providerId="LiveId" clId="{2D3270CF-237E-4405-89EC-933FEBFD986D}" dt="2020-03-21T21:51:55.152" v="1194"/>
          <ac:inkMkLst>
            <pc:docMk/>
            <pc:sldMk cId="2468850559" sldId="292"/>
            <ac:inkMk id="19" creationId="{E667DBD4-6F69-4480-939F-978452872152}"/>
          </ac:inkMkLst>
        </pc:inkChg>
        <pc:inkChg chg="del">
          <ac:chgData name="Ilka Essig" userId="fcee90e81e3717bf" providerId="LiveId" clId="{2D3270CF-237E-4405-89EC-933FEBFD986D}" dt="2020-03-21T21:51:58.338" v="1197"/>
          <ac:inkMkLst>
            <pc:docMk/>
            <pc:sldMk cId="2468850559" sldId="292"/>
            <ac:inkMk id="20" creationId="{D931E71A-2013-4DE8-9721-238D768EE78E}"/>
          </ac:inkMkLst>
        </pc:inkChg>
        <pc:inkChg chg="add">
          <ac:chgData name="Ilka Essig" userId="fcee90e81e3717bf" providerId="LiveId" clId="{2D3270CF-237E-4405-89EC-933FEBFD986D}" dt="2020-03-21T21:53:32.283" v="1211" actId="9405"/>
          <ac:inkMkLst>
            <pc:docMk/>
            <pc:sldMk cId="2468850559" sldId="292"/>
            <ac:inkMk id="21" creationId="{98B5A89E-0818-453E-9833-16095F04CE87}"/>
          </ac:inkMkLst>
        </pc:inkChg>
        <pc:inkChg chg="add mod">
          <ac:chgData name="Ilka Essig" userId="fcee90e81e3717bf" providerId="LiveId" clId="{2D3270CF-237E-4405-89EC-933FEBFD986D}" dt="2020-03-21T21:53:41.369" v="1216"/>
          <ac:inkMkLst>
            <pc:docMk/>
            <pc:sldMk cId="2468850559" sldId="292"/>
            <ac:inkMk id="22" creationId="{97AABECC-B8E4-4A13-98EC-3A3E65BEBDE1}"/>
          </ac:inkMkLst>
        </pc:inkChg>
        <pc:inkChg chg="add mod">
          <ac:chgData name="Ilka Essig" userId="fcee90e81e3717bf" providerId="LiveId" clId="{2D3270CF-237E-4405-89EC-933FEBFD986D}" dt="2020-03-21T21:53:41.369" v="1216"/>
          <ac:inkMkLst>
            <pc:docMk/>
            <pc:sldMk cId="2468850559" sldId="292"/>
            <ac:inkMk id="23" creationId="{EA1722CF-5112-4F1B-A3BA-9C864B806E39}"/>
          </ac:inkMkLst>
        </pc:inkChg>
        <pc:inkChg chg="add mod">
          <ac:chgData name="Ilka Essig" userId="fcee90e81e3717bf" providerId="LiveId" clId="{2D3270CF-237E-4405-89EC-933FEBFD986D}" dt="2020-03-21T21:53:41.369" v="1216"/>
          <ac:inkMkLst>
            <pc:docMk/>
            <pc:sldMk cId="2468850559" sldId="292"/>
            <ac:inkMk id="25" creationId="{F660F2C0-E399-4ACA-973B-4F05D2B11CEC}"/>
          </ac:inkMkLst>
        </pc:inkChg>
        <pc:inkChg chg="add">
          <ac:chgData name="Ilka Essig" userId="fcee90e81e3717bf" providerId="LiveId" clId="{2D3270CF-237E-4405-89EC-933FEBFD986D}" dt="2020-03-21T21:54:03.393" v="1217" actId="9405"/>
          <ac:inkMkLst>
            <pc:docMk/>
            <pc:sldMk cId="2468850559" sldId="292"/>
            <ac:inkMk id="27" creationId="{662DE854-F249-4D96-B576-431D7CABD195}"/>
          </ac:inkMkLst>
        </pc:inkChg>
        <pc:inkChg chg="add mod">
          <ac:chgData name="Ilka Essig" userId="fcee90e81e3717bf" providerId="LiveId" clId="{2D3270CF-237E-4405-89EC-933FEBFD986D}" dt="2020-03-21T21:54:10.758" v="1220"/>
          <ac:inkMkLst>
            <pc:docMk/>
            <pc:sldMk cId="2468850559" sldId="292"/>
            <ac:inkMk id="28" creationId="{4A241A29-50C2-4264-A8FC-A3A4C4FBD777}"/>
          </ac:inkMkLst>
        </pc:inkChg>
        <pc:inkChg chg="add mod">
          <ac:chgData name="Ilka Essig" userId="fcee90e81e3717bf" providerId="LiveId" clId="{2D3270CF-237E-4405-89EC-933FEBFD986D}" dt="2020-03-21T21:54:10.758" v="1220"/>
          <ac:inkMkLst>
            <pc:docMk/>
            <pc:sldMk cId="2468850559" sldId="292"/>
            <ac:inkMk id="29" creationId="{A7912D03-3EDE-4D82-BA07-4FFEE70BA0F2}"/>
          </ac:inkMkLst>
        </pc:ink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0-03-21T21:30:21.116"/>
    </inkml:context>
    <inkml:brush xml:id="br0">
      <inkml:brushProperty name="width" value="0.2" units="cm"/>
      <inkml:brushProperty name="height" value="0.2" units="cm"/>
      <inkml:brushProperty name="color" value="#FFFFFF"/>
    </inkml:brush>
  </inkml:definitions>
  <inkml:trace contextRef="#ctx0" brushRef="#br0">581 1 10136 0 0,'-37'16'540'0'0,"0"-1"0"0"0,-24 6-540 0 0,44-15 55 0 0,0 1 1 0 0,0 0 0 0 0,1 1-1 0 0,0 1 1 0 0,-13 10-56 0 0,-15 13 399 0 0,-10 12-399 0 0,34-27 39 0 0,-4 4-3 0 0,1 1 0 0 0,1 0 0 0 0,1 2 1 0 0,1 1-1 0 0,1 0 0 0 0,0 5-36 0 0,9-13 143 0 0,0 1 1 0 0,2 0-1 0 0,0 0 1 0 0,1 1-1 0 0,1 0 1 0 0,1 0-1 0 0,1 1 1 0 0,0 0-1 0 0,1-1 1 0 0,2 1-1 0 0,0 0 1 0 0,1 0-1 0 0,1 11-143 0 0,4 13 32 0 0,7 26-32 0 0,-8-55 19 0 0,0 0 1 0 0,0-1-1 0 0,2 1 0 0 0,0-1 0 0 0,0-1 0 0 0,5 8-19 0 0,3 1 36 0 0,1-1-1 0 0,0 0 1 0 0,1-1 0 0 0,2-1 0 0 0,0 0 0 0 0,16 12-36 0 0,-25-24 0 0 0,0 1 18 0 0,0 0 0 0 0,1 0 0 0 0,0-1 0 0 0,1 0 0 0 0,0-1 0 0 0,0 0 0 0 0,0-1 0 0 0,12 4-18 0 0,-12-6 71 0 0,1 0 1 0 0,0 0-1 0 0,0-1 1 0 0,0-1 0 0 0,0 0-1 0 0,0-1 1 0 0,4 0-72 0 0,-9 0 130 0 0,0-1 0 0 0,-1 1 1 0 0,1-2-1 0 0,0 1 0 0 0,-1-1 0 0 0,0 1 1 0 0,1-2-1 0 0,-1 1 0 0 0,0-1 1 0 0,1-1-131 0 0,-3 2 194 0 0,-1 0 1 0 0,0-1 0 0 0,0 1 0 0 0,0-1 0 0 0,-1 0 0 0 0,1 0 0 0 0,-1 0 0 0 0,1-2-195 0 0,-2 4 57 0 0,1-1 1 0 0,-1 1-1 0 0,-1-1 0 0 0,1 0 0 0 0,0 0 0 0 0,0 0 1 0 0,-1 1-1 0 0,1-1 0 0 0,-1 0 0 0 0,1 0 0 0 0,-1 0 0 0 0,0 0 1 0 0,0 0-1 0 0,0 0 0 0 0,0 0 0 0 0,0 0 0 0 0,0-1-57 0 0,-1 0 79 0 0,0-1-60 0 0,1 1 1 0 0,-1-1 0 0 0,0 0 0 0 0,0 1 0 0 0,-1-1 0 0 0,1 1 0 0 0,-1 0-1 0 0,0-1 1 0 0,0 1 0 0 0,0 0 0 0 0,0 0 0 0 0,0 0 0 0 0,-1 0 0 0 0,1 1-1 0 0,-4-3-19 0 0,-7-7-117 0 0,6 5-422 0 0,0 1-1 0 0,0 0 0 0 0,-1 1 0 0 0,0 0 0 0 0,-2-1 540 0 0,-23-10-1559 0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0-03-21T21:54:03.390"/>
    </inkml:context>
    <inkml:brush xml:id="br0">
      <inkml:brushProperty name="width" value="0.35" units="cm"/>
      <inkml:brushProperty name="height" value="0.35" units="cm"/>
      <inkml:brushProperty name="color" value="#000066"/>
      <inkml:brushProperty name="ignorePressure" value="1"/>
    </inkml:brush>
  </inkml:definitions>
  <inkml:trace contextRef="#ctx0" brushRef="#br0">204 313 0 0,'-35'16'0'0,"5"-3"0"0,21-9 0 0,2-1 0 0,-1 1 0 0,-1 0 0 0,2-1 0 0,-1 1 0 0,8-4 0 0,-1 0 0 0,3-1 0 0,3-1 0 0,-4 2 0 0,-2 0 0 0,-40 18 0 0,29-12 0 0,2-2 0 0,1 0 0 0,-15 7 0 0,23-11 0 0,6-2 0 0,30-13 0 0,1-2 0 0,-13 7 0 0,53-24 0 0,-53 24 0 0,24-11 0 0,141-62 0 0,-144 63 0 0,-11 5 0 0,-11 5 0 0,8-3 0 0,48-22 0 0,-71 32 0 0,1 0 0 0,33-16 0 0,-31 15 0 0,-2 0 0 0,1 0 0 0,1 0 0 0,-1 0 0 0,-2 1 0 0,-9 4 0 0,3-2 0 0,9-3 0 0,-1 0 0 0,-1 0 0 0,43-19 0 0,-42 19 0 0,4-1 0 0,1-1 0 0,-2 0 0 0,-2 1 0 0,0 1 0 0,2-1 0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0-03-21T21:54:07.813"/>
    </inkml:context>
    <inkml:brush xml:id="br0">
      <inkml:brushProperty name="width" value="0.35" units="cm"/>
      <inkml:brushProperty name="height" value="0.35" units="cm"/>
      <inkml:brushProperty name="color" value="#000066"/>
      <inkml:brushProperty name="ignorePressure" value="1"/>
    </inkml:brush>
  </inkml:definitions>
  <inkml:trace contextRef="#ctx0" brushRef="#br0">128 607 0 0,'11'-4'0'0,"-17"6"0"0,-5 3 0 0,-44 20 0 0,32-15 0 0,2-1 0 0,0 1 0 0,20-10 0 0,4-1 0 0,16-8 0 0,31-13 0 0,5-3 0 0,5-1 0 0,-18 7 0 0,22-9 0 0,-50 22 0 0,39-18 0 0,27-12 0 0,-67 30 0 0,1 0 0 0,-1 0 0 0,1 0 0 0,2-1 0 0,93-42 0 0,-81 37 0 0,-8 3 0 0,3-1 0 0,8-4 0 0,30-13 0 0,-53 23 0 0,2 0 0 0,0-1 0 0,17-7 0 0,59-26 0 0,-53 23 0 0,-18 9 0 0,3-2 0 0,-1 0 0 0,-3 2 0 0,-1 0 0 0,1 0 0 0,-1 0 0 0,-1 1 0 0,1-1 0 0,1 0 0 0,0 0 0 0,-4 1 0 0,1 0 0 0,-1 1 0 0,-2 0 0 0,5-2 0 0,2 0 0 0,-2 0 0 0,59-26 0 0,-62 28 0 0,0-1 0 0,1 0 0 0,-2 1 0 0,2-1 0 0,-2 1 0 0,-2 1 0 0,1-1 0 0,0 1 0 0,-3 1 0 0,4-2 0 0,42-19 0 0,-13 6 0 0,-29 13 0 0,-2 1 0 0,10-5 0 0,-11 6 0 0,-13 5 0 0,0 0 0 0,6-3 0 0,-4 2 0 0,1 0 0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0-03-21T21:54:09.802"/>
    </inkml:context>
    <inkml:brush xml:id="br0">
      <inkml:brushProperty name="width" value="0.35" units="cm"/>
      <inkml:brushProperty name="height" value="0.35" units="cm"/>
      <inkml:brushProperty name="color" value="#000066"/>
      <inkml:brushProperty name="ignorePressure" value="1"/>
    </inkml:brush>
  </inkml:definitions>
  <inkml:trace contextRef="#ctx0" brushRef="#br0">1 133 0 0,'14'-6'0'0,"48"-22"0"0,-46 21 0 0,1 0 0 0,-1-1 0 0,2 0 0 0,-1 1 0 0,0 0 0 0,-3 0 0 0,-2 2 0 0,-4 1 0 0,-1 1 0 0,1-1 0 0,3 0 0 0,2-2 0 0,-1 1 0 0,-4 1 0 0,4-1 0 0,-3 1 0 0,-2 1 0 0,-11 4 0 0,-1 1 0 0,-3 2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0-03-21T21:30:21.729"/>
    </inkml:context>
    <inkml:brush xml:id="br0">
      <inkml:brushProperty name="width" value="0.2" units="cm"/>
      <inkml:brushProperty name="height" value="0.2" units="cm"/>
      <inkml:brushProperty name="color" value="#FFFFFF"/>
    </inkml:brush>
  </inkml:definitions>
  <inkml:trace contextRef="#ctx0" brushRef="#br0">1174 289 14888 0 0,'-27'-11'923'0'0,"18"8"-784"0"0,1-1-1 0 0,-1 0 1 0 0,0 0-1 0 0,1 0 0 0 0,-5-4-137 0 0,-20-17 17 0 0,-24-18-46 0 0,-2-5 28 0 0,44 34 63 0 0,-2 0 0 0 0,0 2-1 0 0,0 0 1 0 0,-1 0 0 0 0,-1 2 0 0 0,0 0 0 0 0,0 1-1 0 0,-1 2 1 0 0,0-1 0 0 0,0 2 0 0 0,-1 1-1 0 0,-10-1-62 0 0,13 3 5 0 0,0 0-18 0 0,0 1-1 0 0,-15 0 14 0 0,26 2-6 0 0,1 1 0 0 0,0 0-1 0 0,-1 0 1 0 0,1 0 0 0 0,0 0-1 0 0,0 1 1 0 0,0 0 0 0 0,0 0-1 0 0,0 1 1 0 0,0 0 6 0 0,-13 9-39 0 0,-1 0-1 0 0,2 1 0 0 0,0 1 1 0 0,0 1-1 0 0,2 0 0 0 0,0 1 1 0 0,0 1-1 0 0,2 1 0 0 0,0 0 1 0 0,1 1-1 0 0,1 0 0 0 0,1 1 1 0 0,0 0-1 0 0,2 1 1 0 0,-3 8 38 0 0,0 0-36 0 0,-22 63 1 0 0,29-77 36 0 0,1 0 1 0 0,1 1-1 0 0,0-1 0 0 0,-1 16 0 0 0,3-6 0 0 0,0-16 0 0 0,0 1 0 0 0,0-1 0 0 0,1 1 0 0 0,1-1 0 0 0,0 1 0 0 0,0-1 0 0 0,1 1 0 0 0,0-1 0 0 0,0 0 0 0 0,1 0 0 0 0,1 3 0 0 0,-1-6 4 0 0,1-1 0 0 0,-1 0 0 0 0,1 1 0 0 0,-1-1-1 0 0,2-1 1 0 0,-1 1 0 0 0,0-1 0 0 0,1 1 0 0 0,0-1-1 0 0,0 0 1 0 0,0-1 0 0 0,0 0 0 0 0,1 1 0 0 0,-1-2-1 0 0,1 1 1 0 0,3 1-4 0 0,-1-1 24 0 0,1 0 1 0 0,0-1-1 0 0,0 0 0 0 0,0 0 1 0 0,0-1-1 0 0,0 0 0 0 0,0-1 1 0 0,0 0-1 0 0,0 0 0 0 0,1-1 0 0 0,0 0-24 0 0,11-3 72 0 0,0-1-1 0 0,-1 0 0 0 0,0-2 0 0 0,0 0 0 0 0,0-1 0 0 0,-1-1 1 0 0,14-9-72 0 0,-23 11 59 0 0,1 0 1 0 0,-1-1 0 0 0,0 0-1 0 0,-1 0 1 0 0,1-1 0 0 0,-2 0 0 0 0,1-1-1 0 0,-1 1 1 0 0,-1-2 0 0 0,0 1 0 0 0,0-1-1 0 0,-1 0 1 0 0,2-7-60 0 0,-2 4 131 0 0,-2 1 1 0 0,0-1-1 0 0,0 0 0 0 0,-1 0 0 0 0,-1 0 0 0 0,-1 0 1 0 0,1-10-132 0 0,-2 15 82 0 0,-1-1 0 0 0,1 1 0 0 0,-2 0 0 0 0,1-1 1 0 0,-1 1-1 0 0,-1 0 0 0 0,0 0 0 0 0,0 0 0 0 0,-1 0 1 0 0,0 1-1 0 0,-4-8-82 0 0,1 5 78 0 0,0 0 0 0 0,-1 1 0 0 0,0 0 1 0 0,0 0-1 0 0,-1 1 0 0 0,0 0 0 0 0,-1 0 0 0 0,0 1 1 0 0,0 0-1 0 0,-1 1 0 0 0,0 0 0 0 0,-5-1-78 0 0,7 3 21 0 0,1 1 0 0 0,0 0 0 0 0,-1 1 0 0 0,0 0 0 0 0,1 1 0 0 0,-1-1-1 0 0,0 2 1 0 0,-1-1 0 0 0,1 1 0 0 0,0 1 0 0 0,0 0 0 0 0,0 0 0 0 0,0 0-1 0 0,-4 2-20 0 0,-14 4-28 0 0,1 1-1 0 0,0 1 0 0 0,0 1 1 0 0,0 1-1 0 0,-10 7 29 0 0,20-8-53 0 0,1 1 1 0 0,-1 0-1 0 0,2 1 0 0 0,0 0 0 0 0,0 2 1 0 0,1-1-1 0 0,0 2 0 0 0,-6 9 53 0 0,-3 6-52 0 0,1 0 0 0 0,1 2 0 0 0,2 0 0 0 0,2 2 0 0 0,0 0 0 0 0,-9 30 52 0 0,18-43-41 0 0,4-12 37 0 0,0 0-1 0 0,0 0 0 0 0,1 0 1 0 0,0 0-1 0 0,1 0 1 0 0,-1 3 4 0 0,2-9 0 0 0,0 0 0 0 0,0 0 0 0 0,0-1 0 0 0,0 1 0 0 0,1 0 0 0 0,-1 0 0 0 0,1-1 0 0 0,-1 1 0 0 0,1 0 0 0 0,-1-1 0 0 0,1 1 0 0 0,0 0 0 0 0,0-1 0 0 0,0 1 0 0 0,0-1 0 0 0,0 1 1 0 0,0-1-1 0 0,0 0 0 0 0,0 1 0 0 0,0-1 0 0 0,1 0 0 0 0,-1 0 0 0 0,1 0 0 0 0,-1 0 0 0 0,1 0 0 0 0,-1 0 0 0 0,1 0 0 0 0,-1 0 0 0 0,1-1 0 0 0,0 1 0 0 0,0-1 0 0 0,2 2-3 0 0,0-1 0 0 0,0 0-1 0 0,1 0 1 0 0,-1 0-1 0 0,1-1 1 0 0,-1 0-1 0 0,0 0 1 0 0,1 0-1 0 0,-1 0 1 0 0,1-1 0 0 0,-1 1-1 0 0,0-1 1 0 0,1 0-1 0 0,-1-1 1 0 0,0 1-1 0 0,4-2 4 0 0,5-4 41 0 0,-1 0 1 0 0,1-1-1 0 0,-1 0 0 0 0,5-5-41 0 0,-3 2 10 0 0,-10 7-10 0 0,1 0-1 0 0,-1 0 1 0 0,0 0-1 0 0,0-1 1 0 0,2-3 0 0 0,3-4-94 0 0,-8 11 27 0 0,0 0 0 0 0,0 0-1 0 0,0 0 1 0 0,0-1-1 0 0,0 1 1 0 0,0 0 0 0 0,-1-1-1 0 0,1 1 1 0 0,0 0-1 0 0,-1-1 1 0 0,1 1 0 0 0,-1-1-1 0 0,0 1 1 0 0,1-1-1 0 0,-1 1 1 0 0,0-1-1 0 0,0 1 1 0 0,0-2 67 0 0,0-14-755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0-03-21T21:30:24.247"/>
    </inkml:context>
    <inkml:brush xml:id="br0">
      <inkml:brushProperty name="width" value="0.35" units="cm"/>
      <inkml:brushProperty name="height" value="0.35" units="cm"/>
      <inkml:brushProperty name="color" value="#FFFFFF"/>
    </inkml:brush>
  </inkml:definitions>
  <inkml:trace contextRef="#ctx0" brushRef="#br0">250 0 4720 0 0,'-31'5'96'0'0,"-4"10"32"0"0,-6 7 0 0 0,10 4 8 0 0,-4 7-136 0 0,11 2 0 0 0,2 3 0 0 0,9-1 0 0 0,2-11 352 0 0,4 0 32 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0-03-21T21:30:42.809"/>
    </inkml:context>
    <inkml:brush xml:id="br0">
      <inkml:brushProperty name="width" value="0.35" units="cm"/>
      <inkml:brushProperty name="height" value="0.35" units="cm"/>
      <inkml:brushProperty name="color" value="#FFFFFF"/>
    </inkml:brush>
  </inkml:definitions>
  <inkml:trace contextRef="#ctx0" brushRef="#br0">5445 717 12896 0 0,'-153'42'1377'0'0,"100"-26"-1486"0"0,1 3-1 0 0,-30 16 110 0 0,2-1-560 0 0,66-28 601 0 0,1 0 0 0 0,0 0 0 0 0,0 1 1 0 0,1 1-1 0 0,0 0 0 0 0,0 1 0 0 0,1 0 0 0 0,0 0 0 0 0,1 2 0 0 0,0-1 0 0 0,0 1 0 0 0,1 0 0 0 0,0 1 0 0 0,1 0 0 0 0,1 1 1 0 0,-4 8-42 0 0,9-16 4 0 0,0 0 1 0 0,0 0-1 0 0,0 0 1 0 0,1 0-1 0 0,0 0 1 0 0,0 0 0 0 0,0 0-1 0 0,1 0 1 0 0,0 1-1 0 0,0-1 1 0 0,0 0 0 0 0,1 0-1 0 0,-1 0 1 0 0,1 1-1 0 0,0-1 1 0 0,1 1-5 0 0,0-2-5 0 0,-1 0 0 0 0,1 0 1 0 0,0 0-1 0 0,0 0 0 0 0,1-1 1 0 0,-1 1-1 0 0,1-1 0 0 0,0 0 1 0 0,0 1-1 0 0,0-1 0 0 0,0 0 0 0 0,0-1 1 0 0,1 1-1 0 0,-1-1 0 0 0,1 1 1 0 0,0-1-1 0 0,-1 0 0 0 0,1 0 1 0 0,4 1 4 0 0,1-1-4 0 0,0 1 0 0 0,-1-1 0 0 0,1-1 0 0 0,0 0 1 0 0,0 0-1 0 0,0-1 0 0 0,0 0 0 0 0,0 0 0 0 0,6-2 4 0 0,15-2 139 0 0,0-2-1 0 0,6-4-138 0 0,-32 9 20 0 0,21-6 243 0 0,1-2 0 0 0,-1-1-1 0 0,-1-1 1 0 0,0-1 0 0 0,17-11-263 0 0,-35 19 144 0 0,0-1 1 0 0,0 1 0 0 0,0-1-1 0 0,0 0 1 0 0,2-4-145 0 0,-6 7 56 0 0,-1 1 0 0 0,1-1 0 0 0,-1 0-1 0 0,0 0 1 0 0,0 1 0 0 0,0-1 0 0 0,0 0 0 0 0,0 0 0 0 0,0 0-1 0 0,0 0 1 0 0,-1 0 0 0 0,1-1 0 0 0,-1 1 0 0 0,1 0-1 0 0,-1 0 1 0 0,0 0 0 0 0,0 0 0 0 0,0 0 0 0 0,0-1 0 0 0,0 1-1 0 0,-1 0-55 0 0,0-4 103 0 0,-1 1 0 0 0,0-1 0 0 0,0 1 0 0 0,-1 0 0 0 0,0 0 0 0 0,0 0 0 0 0,0 1 0 0 0,0-1 0 0 0,-1 1 0 0 0,0-1 0 0 0,0 1 0 0 0,-2-1-103 0 0,-9-8 335 0 0,-1 1 0 0 0,-16-10-335 0 0,17 13 133 0 0,-49-28 90 0 0,28 17-133 0 0,6 6-63 0 0,0 1-1 0 0,0 1 1 0 0,-22-4-27 0 0,41 12 0 0 0,-21-4-6 0 0,-1 1 0 0 0,1 1 0 0 0,-2 2 6 0 0,5 2-90 0 0,0 0-1 0 0,0 2 1 0 0,0 2 0 0 0,0 0 0 0 0,0 2-1 0 0,-21 6 91 0 0,38-6-41 0 0,1 0 0 0 0,0 0-1 0 0,0 1 1 0 0,0 1-1 0 0,1 0 1 0 0,0 0 0 0 0,-1 2 41 0 0,-4 2-47 0 0,2-1 6 0 0,1 0-1 0 0,0 1 0 0 0,0 1 1 0 0,1 0-1 0 0,1 1 0 0 0,0 0 0 0 0,0 0 1 0 0,1 1-1 0 0,1 0 0 0 0,0 1 1 0 0,1 0-1 0 0,0 0 0 0 0,1 0 0 0 0,-1 7 42 0 0,5-18-7 0 0,2 0 0 0 0,-1 0 0 0 0,0 0 0 0 0,0 1-1 0 0,1-1 1 0 0,0 0 0 0 0,-1 0 0 0 0,1 0 0 0 0,1 0-1 0 0,-1 1 1 0 0,0-1 0 0 0,1 0 0 0 0,-1 0 0 0 0,1 0-1 0 0,0 0 1 0 0,0 0 0 0 0,0 0 0 0 0,1 0 0 0 0,-1 0-1 0 0,1 0 1 0 0,-1-1 0 0 0,1 1 0 0 0,0-1 0 0 0,0 1-1 0 0,1 0 8 0 0,2 1-13 0 0,-1 0 0 0 0,1 0 0 0 0,0 0 0 0 0,0-1 0 0 0,0 1 0 0 0,0-2 0 0 0,0 1 0 0 0,1 0 0 0 0,-1-1 0 0 0,1 0 0 0 0,0 0 0 0 0,4 0 13 0 0,0 1 3 0 0,1-1 0 0 0,0 0-1 0 0,-1-1 1 0 0,1 0 0 0 0,0 0-1 0 0,0-1 1 0 0,-1-1 0 0 0,1 0-1 0 0,5-1-2 0 0,-9 0 77 0 0,-1 1-1 0 0,1-1 0 0 0,-1 0 0 0 0,1 0 0 0 0,-1-1 0 0 0,0 0 0 0 0,0 0 0 0 0,0 0 0 0 0,-1-1 1 0 0,1 0-1 0 0,-1 0 0 0 0,4-4-76 0 0,-8 6 34 0 0,0 1 0 0 0,-1-1 0 0 0,0 1 1 0 0,1-1-1 0 0,-1 1 0 0 0,0-1 0 0 0,0 1 0 0 0,1-1 1 0 0,-1 0-1 0 0,0 1 0 0 0,-1-1 0 0 0,1 1 0 0 0,0-1 1 0 0,0 1-1 0 0,-1-2-34 0 0,0 1 52 0 0,1-2-24 0 0,-1 1 0 0 0,0 0 0 0 0,0 0 0 0 0,0 0 0 0 0,0 0 0 0 0,-1 0 1 0 0,1 1-1 0 0,-1-1 0 0 0,0 0 0 0 0,0 1 0 0 0,0-1 0 0 0,0 1 0 0 0,-1-1-28 0 0,-5-6 86 0 0,-1 2 1 0 0,-1-1-1 0 0,0 1-86 0 0,-14-12 137 0 0,10 7-76 0 0,-1 1 0 0 0,-1 0 0 0 0,0 1-1 0 0,0 0 1 0 0,-1 2 0 0 0,0 0 0 0 0,-1 1-1 0 0,0 0 1 0 0,-7-1-61 0 0,-10 0 51 0 0,0 1-1 0 0,0 1 1 0 0,0 2 0 0 0,-19 1-51 0 0,15 3-1 0 0,-1 1 0 0 0,0 3 0 0 0,1 1 0 0 0,0 2 0 0 0,0 1 0 0 0,-32 12 1 0 0,-2 6-130 0 0,2 2 0 0 0,0 4 0 0 0,-1 5 130 0 0,29-12-123 0 0,-32 24 123 0 0,62-40-7 0 0,1 0-39 0 0,0 0-1 0 0,0 1 0 0 0,1 0 1 0 0,0 1-1 0 0,1 0 0 0 0,0 1 0 0 0,-3 5 48 0 0,10-13-19 0 0,0 1 0 0 0,0 0 1 0 0,0 0-1 0 0,1 0 1 0 0,-1 0-1 0 0,1 0 0 0 0,0 0 1 0 0,1 1-1 0 0,0-1 1 0 0,-1 0-1 0 0,1 1 1 0 0,1 0-1 0 0,-1-1 0 0 0,1 1 1 0 0,0-1-1 0 0,1 1 1 0 0,-1 0-1 0 0,1-1 1 0 0,0 1-1 0 0,0-1 0 0 0,1 1 18 0 0,0-2-24 0 0,1 1 0 0 0,-1 0 0 0 0,1-1-1 0 0,1 1 1 0 0,-1-1 0 0 0,0 0 0 0 0,1 0-1 0 0,0 0 1 0 0,0 0 0 0 0,0-1 0 0 0,0 0 0 0 0,1 0-1 0 0,-1 0 1 0 0,1 0 0 0 0,0-1 0 0 0,3 2 24 0 0,5 2-61 0 0,-1-2 0 0 0,1 1 0 0 0,0-2 1 0 0,0 1-1 0 0,1-2 0 0 0,0 0 61 0 0,3 0-32 0 0,0-1 0 0 0,0-1 0 0 0,-1 0 0 0 0,1-1 0 0 0,0-1 0 0 0,-1-1 0 0 0,1 0 0 0 0,-1-2 0 0 0,0 1 0 0 0,0-2 0 0 0,0 0 0 0 0,-1-1 0 0 0,0 0 0 0 0,12-9 32 0 0,-21 12 23 0 0,-1 1 0 0 0,0-1 0 0 0,-1 0-1 0 0,1 0 1 0 0,0-1 0 0 0,-1 0 0 0 0,0 1-1 0 0,0-1 1 0 0,-1-1 0 0 0,0 1 0 0 0,1 0-1 0 0,-2-1 1 0 0,1 0 0 0 0,-1 0 0 0 0,1 1-1 0 0,-2-1 1 0 0,1-1 0 0 0,-1 1 0 0 0,0 0-1 0 0,0 0 1 0 0,0 0 0 0 0,-1-1-1 0 0,0 1 1 0 0,0 0 0 0 0,-1-1 0 0 0,0 1-1 0 0,0 0 1 0 0,0 0 0 0 0,-1 0 0 0 0,0 0-1 0 0,0 0 1 0 0,-1 0 0 0 0,1 0 0 0 0,-1 1-1 0 0,-2-3-22 0 0,-3-4 141 0 0,0 1-1 0 0,0 0 0 0 0,-1 1 0 0 0,-1-1 1 0 0,-6-4-141 0 0,-56-45 589 0 0,62 52-520 0 0,-51-38 632 0 0,-38-21-701 0 0,66 47 95 0 0,0 3 1 0 0,0 0-1 0 0,-2 2 1 0 0,-9-1-96 0 0,6 4 35 0 0,0 2-1 0 0,0 1 1 0 0,-1 2 0 0 0,0 2 0 0 0,-6 2-35 0 0,17 1 7 0 0,1 2 0 0 0,-1 2 1 0 0,1 0-1 0 0,-1 2 1 0 0,1 1-1 0 0,0 1 0 0 0,-17 6-7 0 0,3 3-21 0 0,1 1 0 0 0,0 2 0 0 0,1 2 0 0 0,-20 14 21 0 0,32-16-132 0 0,2 0 1 0 0,0 2-1 0 0,2 1 0 0 0,0 0 0 0 0,1 2 1 0 0,-11 16 131 0 0,24-29-94 0 0,1 1 0 0 0,1 0 0 0 0,0 1 0 0 0,1 0 0 0 0,0 0 0 0 0,0 0 0 0 0,1 1 0 0 0,1 0 0 0 0,0 0 0 0 0,-1 9 94 0 0,5-15-48 0 0,1 0-1 0 0,-1 1 1 0 0,1-1 0 0 0,0-1 0 0 0,1 1 0 0 0,-1 0 0 0 0,1 0 0 0 0,1 0 0 0 0,-1-1 0 0 0,1 1 0 0 0,1-1-1 0 0,0 2 49 0 0,-1-3-33 0 0,0-1 0 0 0,0 1 0 0 0,0-1 0 0 0,0 0 0 0 0,1 0 0 0 0,-1-1 0 0 0,1 1 0 0 0,0-1 0 0 0,0 0 0 0 0,1 0-1 0 0,-1 0 1 0 0,5 2 33 0 0,6 3-106 0 0,1-1-1 0 0,1-1 0 0 0,1 0 107 0 0,-13-4-25 0 0,10 2-15 0 0,-1 0-1 0 0,1-1 1 0 0,0-1 0 0 0,0 0 0 0 0,0-1 0 0 0,0 0 0 0 0,0-2 0 0 0,0 0 0 0 0,0 0-1 0 0,0-2 1 0 0,0 1 0 0 0,13-6 40 0 0,-2 0-65 0 0,1-2 0 0 0,-2-1-1 0 0,1-1 1 0 0,-2-1 0 0 0,0-1-1 0 0,10-8 66 0 0,-20 11 2 0 0,0-1 0 0 0,-1-1 0 0 0,0 0 0 0 0,-1 0-1 0 0,0-2 1 0 0,4-7-2 0 0,-7 9 61 0 0,-1-1-1 0 0,0 0 1 0 0,-1-1 0 0 0,-1 0-1 0 0,0 0 1 0 0,-1 0-1 0 0,0 0 1 0 0,-1-1 0 0 0,-1 0-1 0 0,-1 0 1 0 0,1-15-61 0 0,-2 18 108 0 0,-1-1 0 0 0,-1 1 0 0 0,0 0 0 0 0,0 0 0 0 0,-1-1 0 0 0,-1 1 0 0 0,0 1 0 0 0,-1-2-108 0 0,-3-4 184 0 0,0 1 1 0 0,0-1-1 0 0,-2 1 1 0 0,0 1-1 0 0,-4-5-184 0 0,7 13 74 0 0,-1 0-1 0 0,0 0 0 0 0,-1 1 0 0 0,1 0 0 0 0,-1 0 0 0 0,-1 1 0 0 0,1 0 1 0 0,-4-2-74 0 0,-4-3 101 0 0,4 4-30 0 0,0 0 1 0 0,0 0-1 0 0,0 2 1 0 0,0-1-1 0 0,-1 2 0 0 0,-5-2-71 0 0,-11-2 171 0 0,0 2-1 0 0,-10 0-170 0 0,26 5-34 0 0,0 0-1 0 0,0 1 1 0 0,0 1-1 0 0,0 0 0 0 0,0 1 1 0 0,0 0-1 0 0,0 1 1 0 0,1 1-1 0 0,-1 0 0 0 0,1 0 1 0 0,0 1-1 0 0,0 1 1 0 0,1 0-1 0 0,0 0 1 0 0,0 1-1 0 0,0 1 35 0 0,-16 11-192 0 0,19-14 121 0 0,-1 1-1 0 0,1 0 1 0 0,1 0 0 0 0,-1 1 0 0 0,1 0 0 0 0,0 0-1 0 0,-2 4 72 0 0,-3 6-208 0 0,0 0 0 0 0,2 1-1 0 0,0 0 1 0 0,-2 7 208 0 0,9-19-79 0 0,1 0 1 0 0,0 0 0 0 0,0 0-1 0 0,0 1 1 0 0,1-1 0 0 0,0 0-1 0 0,0 1 1 0 0,1-1-1 0 0,0 0 1 0 0,0 1 0 0 0,0-1-1 0 0,1 1 1 0 0,0-1-1 0 0,0 0 1 0 0,2 5 78 0 0,-3-8-36 0 0,1 0 1 0 0,0 0-1 0 0,1-1 0 0 0,-1 1 1 0 0,0-1-1 0 0,1 1 0 0 0,0-1 1 0 0,-1 1-1 0 0,1-1 1 0 0,0 0-1 0 0,0 0 0 0 0,0 0 1 0 0,1 0-1 0 0,-1 0 0 0 0,0 0 1 0 0,1-1-1 0 0,-1 1 0 0 0,1-1 1 0 0,0 0-1 0 0,-1 1 0 0 0,1-1 1 0 0,0 0-1 0 0,0-1 0 0 0,0 1 1 0 0,-1-1-1 0 0,1 1 0 0 0,0-1 1 0 0,0 0-1 0 0,0 0 0 0 0,0 0 1 0 0,0 0-1 0 0,0 0 0 0 0,0-1 1 0 0,0 1-1 0 0,0-1 0 0 0,-1 0 1 0 0,1 0-1 0 0,0 0 0 0 0,0-1 36 0 0,0 1 7 0 0,-1 0 0 0 0,1-1 0 0 0,0 1-1 0 0,-1-1 1 0 0,0 0 0 0 0,1 0-1 0 0,-1 0 1 0 0,0 0 0 0 0,0 0-1 0 0,0-1 1 0 0,0 1 0 0 0,-1 0 0 0 0,1-1-1 0 0,1-2-6 0 0,-2 0 33 0 0,1 1-1 0 0,-1-1 0 0 0,0 0 1 0 0,0 1-1 0 0,0-1 1 0 0,0 0-1 0 0,-1 0 0 0 0,0 0 1 0 0,0 0-33 0 0,0-7 116 0 0,0-1 1 0 0,-1 0 0 0 0,0 0-1 0 0,-1 1 1 0 0,0-1-1 0 0,-1 1 1 0 0,0-1 0 0 0,-1 1-1 0 0,-1 0 1 0 0,0 0-1 0 0,-1-2-116 0 0,-10-15 266 0 0,-2 1 0 0 0,0 0-1 0 0,-2 1 1 0 0,-1 1-1 0 0,-1 1 1 0 0,-15-13-266 0 0,27 30 40 0 0,-1 0 0 0 0,0 0 0 0 0,0 1 1 0 0,-1 0-1 0 0,0 1 0 0 0,0 1 0 0 0,-8-3-40 0 0,12 5 5 0 0,-1 0-1 0 0,1 1 1 0 0,-1 0 0 0 0,1 0-1 0 0,-1 1 1 0 0,1 1 0 0 0,-1-1-1 0 0,0 1 1 0 0,1 1 0 0 0,-1-1-1 0 0,0 1 1 0 0,-2 2-5 0 0,-6 1-58 0 0,1 2 1 0 0,-1 0-1 0 0,1 0 1 0 0,0 2-1 0 0,1 0 0 0 0,0 1 1 0 0,0 0-1 0 0,1 1 0 0 0,0 1 1 0 0,1 0-1 0 0,0 1 1 0 0,1 1-1 0 0,0-1 0 0 0,1 2 1 0 0,1 0-1 0 0,0 0 0 0 0,0 1 1 0 0,0 4 57 0 0,-10 20-179 0 0,2 1-1 0 0,2 1 1 0 0,2 0 0 0 0,2 1 0 0 0,1 1 0 0 0,2 0 0 0 0,2 0-1 0 0,2 10 180 0 0,-1 0-126 0 0,2-19-55 0 0,1 1-1 0 0,2-1 1 0 0,3 27 181 0 0,-2-57-40 0 0,1 0 1 0 0,0 0 0 0 0,0 0-1 0 0,0 0 1 0 0,0 0-1 0 0,1 0 1 0 0,-1 0 0 0 0,1-1-1 0 0,0 1 1 0 0,0-1-1 0 0,1 2 40 0 0,-2-4-15 0 0,0 0-1 0 0,-1-1 0 0 0,1 1 1 0 0,0 0-1 0 0,0 0 0 0 0,0 0 1 0 0,0 0-1 0 0,0-1 0 0 0,0 1 1 0 0,0 0-1 0 0,0-1 0 0 0,0 1 1 0 0,1-1-1 0 0,-1 0 0 0 0,0 1 0 0 0,0-1 1 0 0,0 0-1 0 0,0 1 0 0 0,1-1 1 0 0,-1 0-1 0 0,0 0 0 0 0,0 0 1 0 0,1 0-1 0 0,-1 0 0 0 0,0 0 1 0 0,0-1-1 0 0,0 1 0 0 0,1 0 1 0 0,-1-1-1 0 0,0 1 0 0 0,0-1 1 0 0,0 1-1 0 0,0-1 0 0 0,0 1 1 0 0,0-1-1 0 0,0 0 0 0 0,0 1 1 0 0,1-1 14 0 0,2-3-23 0 0,0 0 0 0 0,0 0 0 0 0,0 0 0 0 0,0-1 0 0 0,0 1 0 0 0,-1-1 0 0 0,0 0 0 0 0,0 0 0 0 0,0 0 0 0 0,0-2 24 0 0,4-8-72 0 0,-1-1 0 0 0,4-15 72 0 0,-1-5 204 0 0,-1-1 0 0 0,-2-1 0 0 0,-2 1 0 0 0,-1-1 0 0 0,-2 0 0 0 0,-1 0 0 0 0,-2 0 0 0 0,-2 1 0 0 0,-1-1 0 0 0,-2 1 0 0 0,-2 0 0 0 0,-6-14-204 0 0,11 37 71 0 0,-60-162 636 0 0,51 146-617 0 0,-2 1 1 0 0,0 0-1 0 0,-2 1 0 0 0,-15-18-90 0 0,22 32 12 0 0,-2 1 1 0 0,0 1-1 0 0,0 0 0 0 0,-1 1 0 0 0,0 1 0 0 0,-1 0 1 0 0,-10-6-13 0 0,12 9 21 0 0,0 1 0 0 0,0 0 1 0 0,0 1-1 0 0,0 1 0 0 0,-1 0 1 0 0,0 0-1 0 0,0 1 0 0 0,0 1 0 0 0,-12-1-21 0 0,16 3 9 0 0,0 0 0 0 0,1 1-1 0 0,-1 0 1 0 0,1 1 0 0 0,-1 0-1 0 0,1 0 1 0 0,0 1-1 0 0,0-1 1 0 0,0 2 0 0 0,0 0-1 0 0,0 0 1 0 0,1 0-1 0 0,-4 3-8 0 0,-6 5 20 0 0,1 1 0 0 0,0 1 0 0 0,1 0-1 0 0,1 1 1 0 0,-1 1-20 0 0,-1 5 5 0 0,0 0-1 0 0,1 1 1 0 0,1 1 0 0 0,-8 17-5 0 0,-40 100-59 0 0,55-123 39 0 0,-8 18-8 0 0,3 1 1 0 0,1 0-1 0 0,-1 11 28 0 0,8-34-9 0 0,2 1 0 0 0,0 0 0 0 0,1 0 0 0 0,1 1 1 0 0,0-1-1 0 0,0 0 0 0 0,1 0 0 0 0,1 0 0 0 0,1 0 0 0 0,1 3 9 0 0,-1-8-18 0 0,0-1 0 0 0,1 1 1 0 0,1-1-1 0 0,-1 0 0 0 0,1 0 0 0 0,0-1 0 0 0,1 1 0 0 0,0-1 0 0 0,0 0 1 0 0,1-1-1 0 0,0 1 0 0 0,0-1 0 0 0,3 2 18 0 0,-3-3-26 0 0,-4-2 5 0 0,1 0 0 0 0,-1 0 0 0 0,1-1 0 0 0,0 1-1 0 0,0-1 1 0 0,0 0 0 0 0,0 0 0 0 0,0 0 0 0 0,1 0 0 0 0,2 0 21 0 0,-1 0-15 0 0,-3-1 15 0 0,-1 0 0 0 0,1-1 0 0 0,-1 1 0 0 0,1-1 0 0 0,0 0 1 0 0,-1 0-1 0 0,1 0 0 0 0,-1 0 0 0 0,1 0 0 0 0,0-1 0 0 0,0 1 4 0 0,-1 0 0 0 0,0 0-1 0 0,0 0 1 0 0,0-1 0 0 0,0 1 0 0 0,0-1-1 0 0,0 0 1 0 0,0 1 0 0 0,0-1-1 0 0,0 0 1 0 0,0 0 0 0 0,0 0-1 0 0,-1 0 1 0 0,1-1 0 0 0,0 1-1 0 0,-1 0 1 0 0,1-1 0 0 0,-1 1-1 0 0,1-1 1 0 0,-1 1 0 0 0,0-1 0 0 0,1 0-1 0 0,-1 0 1 0 0,0 1 0 0 0,0-1-1 0 0,0 0 1 0 0,-1 0 0 0 0,1 0-1 0 0,0 0 1 0 0,-1-1-4 0 0,3-7 38 0 0,-1 1 0 0 0,-1 0 0 0 0,0-1 1 0 0,0 0-1 0 0,-1-9-38 0 0,-2-20 115 0 0,-2 0 1 0 0,-1 0-1 0 0,-2 1 1 0 0,-2-1-1 0 0,-2 2 1 0 0,-1-1-1 0 0,-1 1 1 0 0,-8-10-116 0 0,8 19 57 0 0,-1 0 1 0 0,-1 1-1 0 0,-2 1 1 0 0,-9-11-58 0 0,13 20 21 0 0,0 1 0 0 0,-1 1 0 0 0,-1 0 0 0 0,-1 1 0 0 0,0 1 0 0 0,0 1 0 0 0,-4-2-21 0 0,14 11 23 0 0,1-1 0 0 0,-1 1-1 0 0,-1 1 1 0 0,1-1 0 0 0,0 1 0 0 0,0 0 0 0 0,-1 1-1 0 0,1-1 1 0 0,-1 1 0 0 0,-4 0-23 0 0,8 1 4 0 0,-1 0 1 0 0,0 0 0 0 0,1 0-1 0 0,-1 1 1 0 0,1-1-1 0 0,-1 1 1 0 0,1 0-1 0 0,-1 0 1 0 0,1 0-1 0 0,-1 1 1 0 0,1-1-1 0 0,0 1 1 0 0,0-1-1 0 0,0 1 1 0 0,0 0 0 0 0,0 1-1 0 0,0-1 1 0 0,0 0-1 0 0,1 1 1 0 0,-2 1-5 0 0,-4 7-57 0 0,1 0 0 0 0,0 0 1 0 0,1 0-1 0 0,0 1 1 0 0,1 0-1 0 0,0 0 0 0 0,1 1 1 0 0,0-1-1 0 0,1 1 0 0 0,0 6 57 0 0,-3 17-126 0 0,3-1 0 0 0,0 1-1 0 0,3 9 127 0 0,0-42-7 0 0,-1 7-13 0 0,1 0 0 0 0,0 0 0 0 0,1 0 0 0 0,0 0 0 0 0,1 0 0 0 0,0-1 0 0 0,0 1-1 0 0,1 0 1 0 0,0-1 0 0 0,1 1 20 0 0,4 9-29 0 0,-5-11 7 0 0,0 0 0 0 0,1-1-1 0 0,0 1 1 0 0,0-1 0 0 0,1 0-1 0 0,4 6 23 0 0,-7-12-5 0 0,0 1 1 0 0,0 0-1 0 0,0-1 0 0 0,0 1 0 0 0,0-1 0 0 0,0 1 0 0 0,0-1 1 0 0,0 0-1 0 0,0 0 0 0 0,1 0 0 0 0,-1 0 0 0 0,1-1 0 0 0,-1 1 1 0 0,1-1-1 0 0,-1 1 0 0 0,1-1 0 0 0,-1 0 0 0 0,1 0 0 0 0,-1 0 1 0 0,1 0-1 0 0,-1 0 0 0 0,1 0 0 0 0,-1-1 0 0 0,0 0 0 0 0,2 0 5 0 0,-1 0 0 0 0,0 0 0 0 0,0 0 0 0 0,0-1 1 0 0,-1 0-1 0 0,1 1 0 0 0,0-1 0 0 0,-1 0 0 0 0,1 0 0 0 0,-1-1 0 0 0,0 1 0 0 0,0 0 0 0 0,0-1 0 0 0,0 1 0 0 0,0-1 0 0 0,-1 0 0 0 0,1 0 0 0 0,3-6 17 0 0,0 1 0 0 0,-1-1 0 0 0,-1 0-1 0 0,3-8-16 0 0,-3 6 32 0 0,-1-1-1 0 0,0 1 1 0 0,-1-1-1 0 0,0 0 1 0 0,-1 1-1 0 0,0-1 1 0 0,-1 0-1 0 0,0 1 0 0 0,-2-3-31 0 0,1-2 40 0 0,-2 1-1 0 0,0-1 1 0 0,-1 1-1 0 0,-1 1 1 0 0,0-1-1 0 0,-5-8-39 0 0,-7-10 71 0 0,6 9 26 0 0,-1 2-1 0 0,-15-20-96 0 0,25 38 8 0 0,0 0-1 0 0,-1 0 0 0 0,1 1 0 0 0,-1-1 1 0 0,0 1-1 0 0,0 0 0 0 0,0 0 0 0 0,-1 1 1 0 0,1-1-1 0 0,-1 1 0 0 0,0 0 0 0 0,1 0 1 0 0,-1 0-1 0 0,0 1 0 0 0,0-1 0 0 0,0 1 1 0 0,0 0-1 0 0,0 1 0 0 0,0-1 0 0 0,0 1 0 0 0,-1 0 1 0 0,1 1-1 0 0,0-1 0 0 0,0 1 0 0 0,-2 0-7 0 0,-2 1 12 0 0,-1 1 0 0 0,1 0 0 0 0,1 0 0 0 0,-1 1 0 0 0,0 0 0 0 0,1 0 0 0 0,0 1 0 0 0,0 0 0 0 0,0 1 0 0 0,0 0 0 0 0,1 0-1 0 0,0 0 1 0 0,-2 4-12 0 0,-3 4 13 0 0,0 2 0 0 0,1-1-1 0 0,1 1 1 0 0,-8 18-13 0 0,-28 69 29 0 0,44-97-29 0 0,-10 23-20 0 0,2 0 0 0 0,1 1-1 0 0,0 9 21 0 0,5-20-15 0 0,1 0-1 0 0,1 1 0 0 0,1-1 0 0 0,0 1 0 0 0,2 12 16 0 0,0-26-7 0 0,0 0 0 0 0,0-1-1 0 0,0 1 1 0 0,0-1-1 0 0,1 1 1 0 0,0-1 0 0 0,0 0-1 0 0,0 0 1 0 0,1 0 0 0 0,-1 0-1 0 0,1 0 1 0 0,1 0-1 0 0,-1-1 1 0 0,1 1 7 0 0,-2-3-17 0 0,1 1 0 0 0,-1-1 0 0 0,1 0 0 0 0,-1 0 1 0 0,1 0-1 0 0,0-1 0 0 0,0 1 0 0 0,0-1 0 0 0,0 1 0 0 0,0-1 0 0 0,0 0 0 0 0,0 0 0 0 0,1-1 0 0 0,-1 1 1 0 0,0 0-1 0 0,0-1 0 0 0,1 0 0 0 0,-1 0 0 0 0,0 0 0 0 0,0 0 0 0 0,1-1 0 0 0,-1 1 0 0 0,2-1 17 0 0,-2 0-21 0 0,1 0-1 0 0,0-1 0 0 0,-1 1 0 0 0,0-1 1 0 0,1 0-1 0 0,-1 0 0 0 0,0 0 0 0 0,0 0 1 0 0,1-1 21 0 0,4-4-45 0 0,0 1 11 0 0,-1 0 0 0 0,1-1 0 0 0,-2 0 0 0 0,1 0 0 0 0,-1 0 0 0 0,0-1 0 0 0,-1 0 0 0 0,1 0 0 0 0,-2-1-1 0 0,1 1 1 0 0,2-10 34 0 0,3-9-46 0 0,0-1-1 0 0,-3 0 1 0 0,3-13 46 0 0,-7 20 21 0 0,0-1 1 0 0,-1 1 0 0 0,-1-1 0 0 0,-1 0-1 0 0,-1 1 1 0 0,-1-1 0 0 0,-1 0 0 0 0,-1 1-1 0 0,-1 0 1 0 0,-1 0 0 0 0,0 0 0 0 0,-2 1-1 0 0,-1-2-21 0 0,1 6 77 0 0,0 0 0 0 0,-1 0-1 0 0,-1 0 1 0 0,-1 1 0 0 0,0 1-1 0 0,-1 0 1 0 0,-5-4-77 0 0,8 9 55 0 0,-1 1 0 0 0,0 0 1 0 0,0 1-1 0 0,-1 0 0 0 0,0 1 0 0 0,0 0 0 0 0,0 0 1 0 0,-1 1-1 0 0,0 1 0 0 0,0 0 0 0 0,-2 0-55 0 0,0 2 29 0 0,1 0-1 0 0,-1 0 1 0 0,0 1-1 0 0,0 1 1 0 0,0 1-1 0 0,0-1 1 0 0,1 2 0 0 0,-1 0-1 0 0,0 1 1 0 0,1 0-1 0 0,-1 1 1 0 0,1 1-1 0 0,0 0 1 0 0,1 1-1 0 0,-1 0 1 0 0,1 0-1 0 0,0 2 1 0 0,1-1-1 0 0,0 2 1 0 0,0-1-1 0 0,0 2 1 0 0,1-1-1 0 0,-6 9-28 0 0,4-5-3 0 0,5-5-10 0 0,0 0-1 0 0,0 1 0 0 0,1-1 1 0 0,0 1-1 0 0,0 0 0 0 0,1 1 1 0 0,-2 5 13 0 0,-1 6-53 0 0,1-6-32 0 0,2 1 1 0 0,-3 8 84 0 0,7-19-25 0 0,0-1 1 0 0,0 1 0 0 0,1-1 0 0 0,-1 1 0 0 0,1 0 0 0 0,0-1-1 0 0,0 1 1 0 0,1 0 0 0 0,0-1 0 0 0,-1 1 0 0 0,2 0 24 0 0,-1 0-27 0 0,1-1 0 0 0,-1 0 0 0 0,1 0 0 0 0,0 0 0 0 0,0-1 0 0 0,1 1 0 0 0,-1 0 0 0 0,1-1 0 0 0,-1 0 0 0 0,1 1 0 0 0,1-1 0 0 0,-1 0 0 0 0,0-1 0 0 0,1 2 27 0 0,5 1-68 0 0,0 1 0 0 0,0-2 0 0 0,0 1 0 0 0,1-1 0 0 0,4 1 68 0 0,-6-2-38 0 0,-1-1-1 0 0,0-1 0 0 0,1 1 0 0 0,-1-1 0 0 0,1-1 0 0 0,5 1 39 0 0,6 0-19 0 0,11 1-22 0 0,0-1 0 0 0,0-2-1 0 0,5-1 42 0 0,14-9 0 0 0,-37 6 0 0 0,-11 4 12 0 0,1 0 0 0 0,0-1-1 0 0,-1 1 1 0 0,1-1-1 0 0,-1 1 1 0 0,1-1 0 0 0,-1 0-1 0 0,0 1 1 0 0,1-1-1 0 0,-1 0 1 0 0,0 0 0 0 0,0 0-1 0 0,-1 0 1 0 0,1 0 0 0 0,0 0-1 0 0,-1 0 1 0 0,1 0-1 0 0,-1 0 1 0 0,1 0 0 0 0,-1 0-1 0 0,0 0 1 0 0,0-1-1 0 0,0 1 1 0 0,0 0 0 0 0,0 0-1 0 0,-1 0 1 0 0,1 0 0 0 0,-1 0-1 0 0,1 0 1 0 0,-1 0-1 0 0,-1-2-11 0 0,-15-32 240 0 0,12 31-145 0 0,-9 4 14 0 0,3 2-61 0 0,1 2-56 0 0,8-3-86 0 0,2 0 2 0 0,0 0 2 0 0,0 0-30 0 0,0 0-9 0 0,0 0-6 0 0,11-7-14 0 0,-9 6 85 0 0,-1 1 63 0 0,1 1 0 0 0,-1 0 1 0 0,0 0-1 0 0,0 0 0 0 0,1 0 0 0 0,-1 0 1 0 0,0 0-1 0 0,0 1 0 0 0,0-1 0 0 0,0 0 0 0 0,0 0 1 0 0,0 1-1 0 0,-1-1 0 0 0,1 1 0 0 0,0-1 0 0 0,-1 1 1 0 0,1 0 0 0 0,1 1 9 0 0,0 1-8 0 0,3 19 89 0 0,-4-10 4 0 0,0-13-85 0 0,0 0 0 0 0,-1 0-1 0 0,1 0 1 0 0,0 0-1 0 0,-1 0 1 0 0,1 0-1 0 0,0 0 1 0 0,-1-1 0 0 0,1 1-1 0 0,0 0 1 0 0,-1 0-1 0 0,1-1 1 0 0,0 1-1 0 0,-1 0 1 0 0,1-1 0 0 0,0 1-9 0 0,-1-1 12 0 0,3-1-6 0 0,-1 0 1 0 0,1 0 0 0 0,-1-1-1 0 0,0 0 1 0 0,0 1-1 0 0,0-1 1 0 0,0 0 0 0 0,0 0-1 0 0,-1 0 1 0 0,1 0-1 0 0,-1 0 1 0 0,0-1 0 0 0,0 1-1 0 0,0 0 1 0 0,0 0-1 0 0,0-1 1 0 0,-1 0-7 0 0,8-22 40 0 0,-6 20-21 0 0,-1-1 1 0 0,1 1-1 0 0,-1-1 0 0 0,0 0 1 0 0,-1 1-1 0 0,1-1 1 0 0,-1 0-20 0 0,2-23 86 0 0,-2 27-83 0 0,0-1-1 0 0,0 1 0 0 0,0 0 0 0 0,0-1 1 0 0,-1 1-1 0 0,0-2-2 0 0,0-3 10 0 0,-4-12 51 0 0,1 16-64 0 0,0 1 5 0 0,-7-16-2 0 0,10 16 2 0 0,-1-1-1 0 0,0 1 1 0 0,0 0 0 0 0,0 0 0 0 0,0 0 0 0 0,-1-1-2 0 0,-6-6 16 0 0,5 5-10 0 0,0 0 0 0 0,0 1 1 0 0,-1 0-1 0 0,0 0 0 0 0,0 0 0 0 0,-1-1-6 0 0,-4-2 11 0 0,0-1 0 0 0,0 0 0 0 0,-2-3-11 0 0,3 2 10 0 0,-1 1 1 0 0,0 0-1 0 0,-2 0-10 0 0,-13-12 0 0 0,20 16 0 0 0,0 0 0 0 0,0 0 0 0 0,0 0 0 0 0,0 1 0 0 0,-4-2 0 0 0,-10-9 0 0 0,9 12 0 0 0,-1 2-16 0 0,9 0-61 0 0,2 3-12 0 0,0 40-209 0 0,0-42 289 0 0,0 0 0 0 0,1 0 0 0 0,-1 0 0 0 0,0 0 0 0 0,1 0 0 0 0,-1 0 0 0 0,1 0 0 0 0,-1 0 0 0 0,1 0 0 0 0,0 0 0 0 0,-1 0 0 0 0,1 0-1 0 0,0 0 1 0 0,0-1 0 0 0,-1 1 0 0 0,1 0 0 0 0,0 0 0 0 0,0-1 0 0 0,0 1 0 0 0,1 0 9 0 0,2 2-19 0 0,1 3-2 0 0,1 0 0 0 0,-1-1-1 0 0,1 1 1 0 0,4 1 21 0 0,-7-5-1 0 0,0 0 1 0 0,1 0-1 0 0,-1 0 1 0 0,1-1-1 0 0,-1 0 1 0 0,1 1-1 0 0,-1-1 1 0 0,1-1-1 0 0,0 1 1 0 0,1 0 0 0 0,14 1-16 0 0,-1-1 0 0 0,1-1 0 0 0,0 0 0 0 0,13-3 16 0 0,-9 3-47 0 0,-20 1 45 0 0,-1-1 0 0 0,1 0 0 0 0,0 0 0 0 0,0 0 0 0 0,0 0 0 0 0,0 0 0 0 0,-1-1-1 0 0,1 1 1 0 0,1-1 2 0 0,15-5-53 0 0,-16 6 31 0 0,0-1 0 0 0,0 0-1 0 0,0 0 1 0 0,0 0 0 0 0,0-1 0 0 0,0 1 0 0 0,0-1 0 0 0,0 1-1 0 0,0-1 1 0 0,-1 0 0 0 0,3-2 22 0 0,2-5 0 0 0,-6 8 7 0 0,-1-1 1 0 0,0 1-1 0 0,0-1 0 0 0,-1 1 1 0 0,1-1-1 0 0,0 1 1 0 0,0-1-1 0 0,-1 1 0 0 0,1 0 1 0 0,-1-1-1 0 0,1 1 0 0 0,-1 0 1 0 0,0-1-1 0 0,1 1 0 0 0,-1 0 1 0 0,0 0-1 0 0,0-1 1 0 0,0 1-1 0 0,0 0 0 0 0,0 0 1 0 0,0 0-8 0 0,-25-23 138 0 0,25 24-138 0 0,-5-4 12 0 0,0 0 0 0 0,0 0 0 0 0,0 1 0 0 0,-1 0 0 0 0,1 0-1 0 0,-1 1 1 0 0,0-1 0 0 0,0 2 0 0 0,0-1 0 0 0,0 1-1 0 0,0 0 1 0 0,0 0 0 0 0,0 1 0 0 0,-5 0-12 0 0,-15 1 56 0 0,1 2-1 0 0,0 1 1 0 0,-9 3-56 0 0,22-5 3 0 0,-12 4-3 0 0,-22 8 0 0 0,14-4 0 0 0,25-7-6 0 0,-1 0 0 0 0,1 0 1 0 0,0 1-1 0 0,0-1 0 0 0,1 2 0 0 0,-1-1 0 0 0,1 1 0 0 0,0 0 0 0 0,0 1 0 0 0,-3 2 6 0 0,8-5-3 0 0,-1-1 0 0 0,1 1 0 0 0,0 0 0 0 0,0 0 0 0 0,0 0 0 0 0,0 0 0 0 0,0 0 0 0 0,1 0 0 0 0,-1 1 0 0 0,1-1-1 0 0,0 1 1 0 0,0-1 0 0 0,0 1 0 0 0,0-1 0 0 0,1 1 0 0 0,-1-1 0 0 0,1 1 0 0 0,0-1 0 0 0,0 1 0 0 0,1 0 0 0 0,-1-1 0 0 0,1 1 0 0 0,-1-1 0 0 0,1 1 0 0 0,0-1 0 0 0,1 2 3 0 0,4 12-16 0 0,0 0-10 0 0,0 0-1 0 0,1-1 0 0 0,2 1 27 0 0,4 7-30 0 0,2-1 0 0 0,0 0 0 0 0,1-1 0 0 0,8 7 30 0 0,-8-11-4 0 0,6 5-49 0 0,16 15 53 0 0,-29-31-5 0 0,0 0 0 0 0,0 0-1 0 0,0-1 1 0 0,1 0 0 0 0,0-1 0 0 0,7 3 5 0 0,-7-4-11 0 0,-1 0-1 0 0,0-1 1 0 0,1 0 0 0 0,-1-1 0 0 0,1 0 0 0 0,8 0 11 0 0,-13-2-3 0 0,-1 0 0 0 0,0 0 0 0 0,1-1 0 0 0,-1 1 0 0 0,0-1 0 0 0,0 0 0 0 0,0 0 0 0 0,1-1 0 0 0,-1 1 0 0 0,0-1 0 0 0,0 0 0 0 0,-1 0 0 0 0,1 0 0 0 0,0 0 0 0 0,-1-1 0 0 0,1 0 0 0 0,0 0 3 0 0,6-8 0 0 0,1 0 0 0 0,-2-1 0 0 0,5-6 0 0 0,6-8 0 0 0,-17 22 11 0 0,-1 0 0 0 0,1 0 0 0 0,-1 0 0 0 0,0-1 0 0 0,-1 1 0 0 0,1 0 0 0 0,-1-1 0 0 0,0 1 0 0 0,1-5-11 0 0,5-17 68 0 0,-5 20-49 0 0,0 0 0 0 0,0-1 1 0 0,-1 1-1 0 0,0-1 0 0 0,0 1 0 0 0,-1-1 0 0 0,1 1 1 0 0,-2-1-1 0 0,1 1 0 0 0,-1-2-19 0 0,-1-4 35 0 0,0 1 0 0 0,-1-1 0 0 0,0 1 0 0 0,-1 0 0 0 0,-2-4-35 0 0,4 10 23 0 0,1 3-14 0 0,0-1-1 0 0,0 1 1 0 0,-1-1-1 0 0,1 1 1 0 0,0 0-1 0 0,-1 0 0 0 0,0 0 1 0 0,0 0-1 0 0,1 0 1 0 0,-1 0-1 0 0,0 1 1 0 0,0-1-1 0 0,-1 0-8 0 0,1 1 3 0 0,0-1-1 0 0,0 1 1 0 0,0 0-1 0 0,0 0 1 0 0,-1 1-1 0 0,1-1 1 0 0,0 0-1 0 0,0 1 1 0 0,0-1-1 0 0,-1 1 1 0 0,1 0-1 0 0,0-1 1 0 0,-1 1-1 0 0,1 0 1 0 0,0 1-1 0 0,0-1 1 0 0,-1 0-1 0 0,1 1 1 0 0,0-1-1 0 0,0 1 1 0 0,-1 0-3 0 0,-1 0 3 0 0,-1 0 0 0 0,1 1 0 0 0,0 0 0 0 0,0 0 0 0 0,0 0 0 0 0,1 0-1 0 0,-1 1 1 0 0,0-1 0 0 0,1 1 0 0 0,-1 0 0 0 0,1 0-3 0 0,-1 3-2 0 0,-1-1 0 0 0,1 1 0 0 0,1 0 0 0 0,-1 1-1 0 0,1-1 1 0 0,0 1 0 0 0,1-1 0 0 0,-2 5 2 0 0,-3 16-35 0 0,-3 16 35 0 0,7-29-8 0 0,-1 14-24 0 0,1 1 0 0 0,2-1 0 0 0,1 24 32 0 0,1-22-8 0 0,3 81-54 0 0,6-1-1 0 0,4-1 0 0 0,12 36 63 0 0,-7-58 0 0 0,15 36 0 0 0,2-29 0 0 0,-25-72 0 0 0,-4-9 0 0 0,-6-13-1 0 0,0 0 1 0 0,-1 0-1 0 0,1 0 0 0 0,0 0 0 0 0,0 0 0 0 0,0 0 0 0 0,0 0 0 0 0,-1 0 0 0 0,1 0 0 0 0,0 0 0 0 0,0 0 0 0 0,0 0 0 0 0,-1-1 1 0 0,1 1-1 0 0,0 0 0 0 0,0 0 0 0 0,0-1 0 0 0,-1 1 0 0 0,1-1 0 0 0,0 1 0 0 0,-1-1 0 0 0,1 1 0 0 0,0-1 0 0 0,-1 1 1 0 0,1-1-1 0 0,-1 0 0 0 0,1 1 0 0 0,-1-1 0 0 0,1 0 0 0 0,-1 1 0 0 0,0-1 0 0 0,1 0 0 0 0,-1 0 0 0 0,0 1 0 0 0,1-2 1 0 0,1-2-5 0 0,0 0 0 0 0,-1 0-1 0 0,1 0 1 0 0,-1 0 0 0 0,0 0-1 0 0,1-4 6 0 0,-2-2 0 0 0,1 0 0 0 0,-2 0 0 0 0,1 0 0 0 0,-1 1 0 0 0,-1-3 0 0 0,-2-17 0 0 0,0 4 17 0 0,-1 0-1 0 0,0 1 0 0 0,-7-14-16 0 0,-2-11 27 0 0,8 28-11 0 0,-1 1-1 0 0,-1 0 1 0 0,-1 0-1 0 0,0 1 1 0 0,-1 0-1 0 0,-1 1 1 0 0,-1 0-1 0 0,-6-6-15 0 0,12 17 4 0 0,0 0 0 0 0,0 0 0 0 0,-1 0 0 0 0,0 1 0 0 0,0 0 0 0 0,0 0 0 0 0,-1 1 0 0 0,-2-1-4 0 0,8 5 2 0 0,-1-1-1 0 0,1 1 0 0 0,-1 0 0 0 0,0 0 0 0 0,1 0 0 0 0,-1 0 0 0 0,0 0 1 0 0,0 0-1 0 0,0 1 0 0 0,1 0 0 0 0,-1-1 0 0 0,0 1 0 0 0,0 0 0 0 0,0 0 1 0 0,0 1-1 0 0,1-1 0 0 0,-1 1 0 0 0,0-1 0 0 0,0 1 0 0 0,0 0 0 0 0,1 0 1 0 0,-1 0-1 0 0,1 0 0 0 0,-1 0 0 0 0,1 1 0 0 0,-1-1 0 0 0,1 1 0 0 0,-1 0-1 0 0,-3 4-5 0 0,1 0-1 0 0,-1 0 1 0 0,1 0 0 0 0,0 1-1 0 0,1-1 1 0 0,0 1-1 0 0,0 0 1 0 0,0 0-1 0 0,1 1 1 0 0,0-1-1 0 0,0 3 6 0 0,-4 10-56 0 0,2-1-1 0 0,1 1 0 0 0,0 0 0 0 0,1 1 0 0 0,0 16 57 0 0,3-18-70 0 0,1 0 0 0 0,1 0-1 0 0,0 0 1 0 0,2-1-1 0 0,0 3 71 0 0,-3-19-17 0 0,-1 0 0 0 0,1 0 0 0 0,0 0-1 0 0,0-1 1 0 0,0 1 0 0 0,0 0 0 0 0,0-1-1 0 0,0 1 1 0 0,0-1 0 0 0,0 1 0 0 0,1-1-1 0 0,-1 1 1 0 0,1-1 0 0 0,-1 0 0 0 0,1 0-1 0 0,-1 0 1 0 0,1 0 0 0 0,0 0 0 0 0,-1 0-1 0 0,1 0 1 0 0,0 0 0 0 0,0-1 0 0 0,-1 1-1 0 0,1-1 1 0 0,0 1 0 0 0,0-1 0 0 0,0 0-1 0 0,0 0 1 0 0,0 0 0 0 0,0 0 0 0 0,0 0-1 0 0,0 0 1 0 0,0 0 0 0 0,0-1 0 0 0,-1 1-1 0 0,1-1 1 0 0,0 1 0 0 0,0-1 0 0 0,0 0-1 0 0,-1 0 1 0 0,1 0 0 0 0,0 0 0 0 0,-1 0-1 0 0,1 0 1 0 0,-1 0 0 0 0,1 0 0 0 0,-1-1-1 0 0,1 1 1 0 0,-1-1 17 0 0,4-6-19 0 0,0 0 0 0 0,-1 0 0 0 0,0 0-1 0 0,0-1 1 0 0,-1 1 0 0 0,0-1 0 0 0,-1 0 0 0 0,0 0 0 0 0,0 0 0 0 0,-1-1 19 0 0,6-22 50 0 0,-5 18-4 0 0,0-1 0 0 0,-1 0 1 0 0,0 1-1 0 0,-1-1 0 0 0,-1 0 0 0 0,-1 0 1 0 0,-2-12-47 0 0,3 20 33 0 0,-1 1 0 0 0,1-1-1 0 0,-1 1 1 0 0,0 0 0 0 0,-1-1 0 0 0,-1-1-33 0 0,3 6 22 0 0,0-1-1 0 0,-1 1 0 0 0,1-1 1 0 0,-1 1-1 0 0,1 0 1 0 0,-1 0-1 0 0,0 0 0 0 0,0 0 1 0 0,0 0-1 0 0,0 0 1 0 0,0 0-1 0 0,0 1 1 0 0,-1-1-1 0 0,1 1 0 0 0,-2-1-21 0 0,3 2 18 0 0,-1-1 0 0 0,1 1-1 0 0,-1 0 1 0 0,1 0-1 0 0,0 0 1 0 0,-1 0 0 0 0,1 0-1 0 0,-1 0 1 0 0,1 0-1 0 0,-1 1 1 0 0,1-1 0 0 0,-1 0-1 0 0,1 1 1 0 0,0-1-1 0 0,-1 1 1 0 0,1 0 0 0 0,0-1-1 0 0,-1 1 1 0 0,1 0-1 0 0,0 0 1 0 0,-1 1-18 0 0,-2 1 31 0 0,0 0-1 0 0,0 1 1 0 0,1-1-1 0 0,0 1 1 0 0,-2 2-31 0 0,-2 5-19 0 0,0 0 0 0 0,1 0 0 0 0,1 1 1 0 0,0 0-1 0 0,0 0 0 0 0,1 0 0 0 0,1 0 0 0 0,0 1 0 0 0,0-1 1 0 0,1 1-1 0 0,1 8 19 0 0,0 0-38 0 0,0 1 0 0 0,2 0 0 0 0,1 0 0 0 0,1-1 0 0 0,1 1 0 0 0,3 9 38 0 0,0 3 2 0 0,-5-22-4 0 0,1 0-1 0 0,0-1 0 0 0,1 0 0 0 0,0 1 0 0 0,3 4 3 0 0,14 23-15 0 0,1 0 0 0 0,3-1 0 0 0,1-1 0 0 0,11 11 15 0 0,-30-40 0 0 0,-5-4 0 0 0,1-1 0 0 0,-1 1 0 0 0,1-1 0 0 0,0 0 0 0 0,0 0 0 0 0,0-1 0 0 0,0 1 0 0 0,0 0 0 0 0,1-1 0 0 0,-1 0 0 0 0,1 0 0 0 0,-1 0 0 0 0,4 1 0 0 0,3-3 0 0 0,-9-1 4 0 0,1 1-1 0 0,-1-1 0 0 0,1 1 0 0 0,-1-1 0 0 0,0 0 0 0 0,1 0 0 0 0,-1 1 1 0 0,0-1-1 0 0,0 0 0 0 0,1 0 0 0 0,-1 0 0 0 0,0-1 0 0 0,0 1 1 0 0,0 0-1 0 0,0 0 0 0 0,-1 0 0 0 0,1-1 0 0 0,0 1 0 0 0,0 0 1 0 0,-1-1-1 0 0,1 1 0 0 0,-1-1 0 0 0,1 1 0 0 0,-1-1 0 0 0,0 1 0 0 0,0-1 1 0 0,1 1-1 0 0,-1-2-3 0 0,0-6 36 0 0,0 0 0 0 0,0 1 0 0 0,-1-1 0 0 0,-1-7-36 0 0,0 0 31 0 0,-2-11 31 0 0,-2 1-1 0 0,-1-1 0 0 0,-1 1 1 0 0,-1 1-1 0 0,-1 0 0 0 0,-13-21-61 0 0,20 39 9 0 0,-1 0 0 0 0,0 0 0 0 0,-1 1 0 0 0,1 0 0 0 0,-1 0 0 0 0,-1 0 0 0 0,1 0-1 0 0,-1 1 1 0 0,-5-4-9 0 0,-7-5 11 0 0,18 14-7 0 0,-1 0 0 0 0,0 0 0 0 0,0 1 0 0 0,0-1 0 0 0,0 1 0 0 0,0-1 0 0 0,0 1 0 0 0,1-1 0 0 0,-1 1 0 0 0,0-1 0 0 0,0 1 0 0 0,1 0 0 0 0,-1 0-4 0 0,0-1 1 0 0,-1 2-1 0 0,0-1 0 0 0,0 1 0 0 0,0-1 0 0 0,1 1 0 0 0,-1 0 0 0 0,0-1 0 0 0,1 1 0 0 0,-1 0 0 0 0,1 0 0 0 0,-1 0 0 0 0,1 1 0 0 0,0-1 0 0 0,-1 1 0 0 0,2 9-14 0 0,1-11 4 0 0,-1 1 0 0 0,0 0 0 0 0,1-1 0 0 0,0 1 0 0 0,-1 0 0 0 0,1-1 1 0 0,0 1-1 0 0,0-1 0 0 0,-1 1 0 0 0,1-1 0 0 0,1 0 0 0 0,-1 1 0 0 0,0-1 0 0 0,0 0 0 0 0,0 1 1 0 0,1-1-1 0 0,-1 0 0 0 0,0 0 0 0 0,1 0 0 0 0,-1 0 0 0 0,1-1 0 0 0,-1 1 0 0 0,1 0 1 0 0,0-1-1 0 0,-1 1 0 0 0,1-1 0 0 0,0 1 0 0 0,-1-1 0 0 0,1 0 0 0 0,0 0 0 0 0,0 0 1 0 0,-1 0-1 0 0,1 0 0 0 0,0 0 0 0 0,-1 0 0 0 0,1 0 0 0 0,0-1 0 0 0,-1 1 0 0 0,1-1 10 0 0,4 0-23 0 0,0-1 0 0 0,-1 0 0 0 0,1 0 0 0 0,-1-1-1 0 0,0 0 1 0 0,0 0 0 0 0,0 0 0 0 0,0 0 0 0 0,0-1-1 0 0,-1 0 1 0 0,1 0 0 0 0,-1 0 0 0 0,0 0 0 0 0,0-1-1 0 0,0 0 24 0 0,9-16-22 0 0,-1-1 1 0 0,-1-1-1 0 0,0-3 22 0 0,13-24-19 0 0,-14 27 19 0 0,0-1 0 0 0,-2 0-1 0 0,-1 0 1 0 0,3-18 0 0 0,5-17 16 0 0,-2 5 69 0 0,-2-1-1 0 0,-1-5-84 0 0,9-112 138 0 0,-18 165-134 0 0,4-94 61 0 0,-5-42-65 0 0,-1 62 9 0 0,3 35 10 0 0,0 32-7 0 0,-2 1-1 0 0,0-1 0 0 0,0 1 0 0 0,-3-10-11 0 0,2 2 72 0 0,2 23-65 0 0,-1 0-1 0 0,1 0 0 0 0,0 0 0 0 0,-1 0 1 0 0,1-1-1 0 0,0 1 0 0 0,0 0 0 0 0,0-1 1 0 0,0 1-1 0 0,1 1-6 0 0,5 8 9 0 0,102 191-170 0 0,-107-199 160 0 0,15 24-53 0 0,18 21 54 0 0,1 3-10 0 0,-28-41-1 0 0,0 0 0 0 0,0-1 0 0 0,1 0 1 0 0,2 1 10 0 0,14 15-11 0 0,-14-14 11 0 0,0 0 0 0 0,0-1 0 0 0,1-1 0 0 0,0 1 0 0 0,0-2 0 0 0,1 0 0 0 0,1 0 0 0 0,-1-2 0 0 0,2 1 0 0 0,-14-7 0 0 0,0 1 0 0 0,-1-1 0 0 0,1 0 0 0 0,0 0 0 0 0,-1 0 0 0 0,1 0 0 0 0,0 0 0 0 0,0 0 0 0 0,-1 0 0 0 0,1 0 0 0 0,0 0 0 0 0,-1 0 0 0 0,1 0 0 0 0,0 0 0 0 0,-1 0 0 0 0,1 0 0 0 0,0-1 0 0 0,3 0 5 0 0,-1 0-1 0 0,0 0 1 0 0,0-1-1 0 0,0 0 1 0 0,0 1-1 0 0,0-1 1 0 0,0 0-1 0 0,-1 0 1 0 0,1 0-1 0 0,-1-1 1 0 0,1 1-1 0 0,-1-1 0 0 0,0 1 1 0 0,0-1-1 0 0,0 0 1 0 0,0 0-1 0 0,1-2-4 0 0,-1-1 17 0 0,0 0 1 0 0,-1 0-1 0 0,1-1 0 0 0,-1 1 0 0 0,-1-1 0 0 0,1 1 0 0 0,-1-1 0 0 0,0 1 0 0 0,0 0 1 0 0,-1-1-1 0 0,-1-6-17 0 0,-2-3 40 0 0,0 0 1 0 0,-1-1 0 0 0,-6-14-41 0 0,-5-4 30 0 0,0 1 0 0 0,-2 1 0 0 0,-2 0-1 0 0,-1 1 1 0 0,-13-13-30 0 0,12 14 2 0 0,-18-33-2 0 0,-9-12-15 0 0,40 64-9 0 0,0 0 1 0 0,-1 1-1 0 0,-1 0 0 0 0,-9-8 24 0 0,8 9-15 0 0,1 1 0 0 0,-1 1 0 0 0,-1 0 0 0 0,-11-5 15 0 0,9 4-8 0 0,14 8 3 0 0,0 0 0 0 0,-1 0 0 0 0,1 0 0 0 0,0 0 0 0 0,-1 0 1 0 0,1 0-1 0 0,-1 1 0 0 0,0-1 0 0 0,1 0 0 0 0,-1 1 1 0 0,1-1-1 0 0,-1 1 0 0 0,0 0 0 0 0,1 0 0 0 0,-1-1 1 0 0,0 1-1 0 0,0 0 5 0 0,-20 4-71 0 0,22-4 69 0 0,0 0 0 0 0,0 0 1 0 0,0 0-1 0 0,0 0 0 0 0,0 0 0 0 0,-1 0 0 0 0,1 0 0 0 0,0 0 1 0 0,0 0-1 0 0,0 0 0 0 0,0 0 0 0 0,0 0 0 0 0,0 0 0 0 0,0 0 1 0 0,0 0-1 0 0,-1 0 0 0 0,1 0 0 0 0,0 0 0 0 0,0 0 1 0 0,0 0-1 0 0,0 0 0 0 0,0 0 0 0 0,0 1 0 0 0,0-1 0 0 0,0 0 1 0 0,0 0-1 0 0,0 0 0 0 0,0 0 0 0 0,-1 0 0 0 0,1 0 0 0 0,0 0 1 0 0,0 0-1 0 0,0 0 0 0 0,0 0 0 0 0,0 1 0 0 0,0-1 0 0 0,0 0 1 0 0,0 0-1 0 0,0 0 0 0 0,0 0 0 0 0,0 0 0 0 0,0 0 1 0 0,0 0-1 0 0,0 0 0 0 0,0 0 0 0 0,0 1 2 0 0,-1 4-31 0 0,0-1 0 0 0,1 2 0 0 0,-1-1 1 0 0,1 0-1 0 0,0 2 31 0 0,-2 22-97 0 0,2-20 65 0 0,-1 1-1 0 0,1 0 1 0 0,1 0-1 0 0,0 0 1 0 0,0 0-1 0 0,1-1 1 0 0,0 1-1 0 0,3 6 33 0 0,1 3-42 0 0,1-1 0 0 0,0 1 0 0 0,10 13 42 0 0,-10-20-14 0 0,2 0 1 0 0,0 0 0 0 0,0-1 0 0 0,1-1-1 0 0,0 1 1 0 0,1-1 0 0 0,0-1 0 0 0,5 2 13 0 0,-12-7 0 0 0,4 2-8 0 0,1-1-1 0 0,0 1 0 0 0,0-1 0 0 0,0-1 0 0 0,0 0 1 0 0,1 0-1 0 0,0-1 0 0 0,0 0 0 0 0,0 0 0 0 0,0-1 1 0 0,0-1-1 0 0,1 0 0 0 0,-1 0 0 0 0,0-1 0 0 0,6 0 9 0 0,-2-2 16 0 0,4 1 47 0 0,0-2-1 0 0,0 0 0 0 0,11-4-62 0 0,-24 5 7 0 0,0 1 1 0 0,0-1 0 0 0,-1 0-1 0 0,1 0 1 0 0,-1-1 0 0 0,0 1-1 0 0,1-1 1 0 0,-1 0 0 0 0,0 0-1 0 0,-1 0 1 0 0,1-1 0 0 0,-1 1-1 0 0,1-1 1 0 0,-1 0 0 0 0,2-3-8 0 0,-4 5 15 0 0,0-1 1 0 0,1 1 0 0 0,-1 0-1 0 0,0-1 1 0 0,-1 1-1 0 0,1-1 1 0 0,0 0 0 0 0,-1 1-1 0 0,1-1 1 0 0,-1 0-1 0 0,0 1 1 0 0,0-1 0 0 0,0 0-1 0 0,0 1 1 0 0,-1-1 0 0 0,1 0-1 0 0,-1 1 1 0 0,1-1-1 0 0,-1 0 1 0 0,-1-1-16 0 0,1 0 23 0 0,-1 1 0 0 0,0-1 0 0 0,0 1-1 0 0,0 0 1 0 0,0 0 0 0 0,-1 0 0 0 0,1 0 0 0 0,-1 1 0 0 0,1-1-1 0 0,-1 1 1 0 0,0-1 0 0 0,0 1 0 0 0,0 0 0 0 0,-4-2-23 0 0,-9-4 17 0 0,-1-1 29 0 0,1 0 0 0 0,-10-2-46 0 0,-22-8 23 0 0,27 11-13 0 0,1 0 0 0 0,-2 1 0 0 0,-16-3-10 0 0,22 7-3 0 0,1 0-8 0 0,0 0-1 0 0,0 1 1 0 0,0 1-1 0 0,0 0 1 0 0,0 1-1 0 0,-3 1 12 0 0,-1-1-5 0 0,15 0 0 0 0,-1 0 1 0 0,1 0-1 0 0,0 1 0 0 0,0-1 1 0 0,0 1-1 0 0,0 0 0 0 0,-1 0 1 0 0,1 0-1 0 0,0 0 0 0 0,0 1 1 0 0,1 0-1 0 0,-1 0 0 0 0,0 0 1 0 0,-1 1 4 0 0,5-3-5 0 0,0 1 1 0 0,0-1 0 0 0,-1 0 0 0 0,1 0 0 0 0,0 1-1 0 0,0-1 1 0 0,0 0 0 0 0,0 1 0 0 0,-1-1 0 0 0,1 0-1 0 0,0 1 1 0 0,0-1 0 0 0,0 0 0 0 0,0 1-1 0 0,0-1 1 0 0,0 1 0 0 0,0-1 0 0 0,0 0 0 0 0,0 1-1 0 0,0-1 1 0 0,0 0 0 0 0,0 1 0 0 0,0-1 0 0 0,0 0-1 0 0,0 1 1 0 0,1-1 0 0 0,-1 0 0 0 0,0 1 4 0 0,0 0-14 0 0,1 3 6 0 0,1 0 0 0 0,-1-1 0 0 0,1 1 0 0 0,0-1 0 0 0,0 0-1 0 0,0 1 1 0 0,0-1 0 0 0,1 0 0 0 0,-1 0 0 0 0,1-1 0 0 0,0 1 0 0 0,0 0 0 0 0,0-1 0 0 0,0 0 0 0 0,0 1 0 0 0,1-1 0 0 0,-1-1 0 0 0,2 2 8 0 0,7 3-31 0 0,1 0 0 0 0,-1-1 0 0 0,1 0-1 0 0,8 1 32 0 0,68 18-9 0 0,62 15-29 0 0,-114-31 30 0 0,1-2-1 0 0,-1-2 1 0 0,5-1 8 0 0,168-2-74 0 0,-117-1 52 0 0,195-15 86 0 0,-285 14-64 0 0,150-10-10 0 0,-42 0-44 0 0,-90 7 52 0 0,-15 3 5 0 0,-1 0-1 0 0,1 0 1 0 0,0 0-1 0 0,0 1 1 0 0,5 0-3 0 0,-8 0 57 0 0,-3 0 23 0 0,-1-1-69 0 0,0 0 0 0 0,0 0-1 0 0,0 0 1 0 0,0 0 0 0 0,0 0 0 0 0,0 1-1 0 0,0-1 1 0 0,0 0 0 0 0,0 1-1 0 0,0-1 1 0 0,-1 0-11 0 0,1 0 14 0 0,-4-1 10 0 0,1 0 0 0 0,-1 1-1 0 0,0-1 1 0 0,0 1 0 0 0,1 0-1 0 0,-1 0 1 0 0,-4 0-24 0 0,-17-3 90 0 0,-95-23-39 0 0,-1 6-1 0 0,-1 6 0 0 0,-12 4-50 0 0,118 10-34 0 0,0 1 0 0 0,-1 1 0 0 0,1 1 0 0 0,0 1 0 0 0,1 0 0 0 0,-10 4 34 0 0,-5 3-97 0 0,1 1 0 0 0,0 2 0 0 0,0 1 97 0 0,25-11-17 0 0,-1 0 0 0 0,1 1 0 0 0,0 0 0 0 0,0 0 0 0 0,0 0 1 0 0,0 0-1 0 0,1 1 0 0 0,-1 0 17 0 0,-30 42-132 0 0,27-36 103 0 0,-4 9-2 0 0,1 0 0 0 0,0 1 0 0 0,2 0 0 0 0,0 1-1 0 0,2-1 1 0 0,0 2 0 0 0,2-1 0 0 0,0 1-1 0 0,1-1 1 0 0,2 1 0 0 0,0 0 0 0 0,1 5 31 0 0,3 8-92 0 0,1 1 0 0 0,7 31 92 0 0,-6-44-34 0 0,2 3 19 0 0,1 0 0 0 0,2 0 0 0 0,0-1 0 0 0,1-1 0 0 0,2 1 0 0 0,1-2 0 0 0,0 0 0 0 0,2 0-1 0 0,9 9 16 0 0,-17-23 0 0 0,1-1 0 0 0,1 0 0 0 0,-1 0 0 0 0,1-1 0 0 0,1 0 0 0 0,0 0 0 0 0,0-1 0 0 0,0 0 0 0 0,1-1 0 0 0,3 1 0 0 0,-7-5 0 0 0,-1 0 0 0 0,1-1 0 0 0,0 1 0 0 0,-1-1 0 0 0,1-1 0 0 0,0 1 0 0 0,0-1 0 0 0,0 0 0 0 0,-1-1 0 0 0,1 0 0 0 0,0 0 0 0 0,0 0 0 0 0,-1-1 0 0 0,1 0 0 0 0,-1 0 0 0 0,1-1 0 0 0,-1 0 0 0 0,0 0 0 0 0,0 0 0 0 0,0-1 0 0 0,-1 0 0 0 0,1 0 0 0 0,-2 0 7 0 0,1 0-1 0 0,-1 0 0 0 0,0 0 1 0 0,-1-1-1 0 0,1 1 0 0 0,-1-1 1 0 0,0 0-1 0 0,0 0 0 0 0,0 0 0 0 0,-1-1 1 0 0,1 1-1 0 0,-1-1-6 0 0,2-6 21 0 0,-1 0 0 0 0,0-1-1 0 0,0 1 1 0 0,0-12-21 0 0,-2 7 22 0 0,-1 0 0 0 0,-1 0 1 0 0,0 1-1 0 0,-1-1 0 0 0,-1 1 0 0 0,-1-1 0 0 0,0 1 1 0 0,-1 0-1 0 0,-1 0 0 0 0,0 1 0 0 0,-1 0 0 0 0,-1 0 1 0 0,0 0-1 0 0,-1 1 0 0 0,-1 0 0 0 0,0 1 0 0 0,-2-1-22 0 0,5 6 12 0 0,0 1 0 0 0,-1 0-1 0 0,0 0 1 0 0,0 1 0 0 0,-1 0-1 0 0,1 0 1 0 0,-1 1 0 0 0,-1 0 0 0 0,1 1-1 0 0,-1 0 1 0 0,0 1 0 0 0,1-1-1 0 0,-2 2 1 0 0,1 0 0 0 0,0 0-1 0 0,0 0 1 0 0,-1 2 0 0 0,1-1-1 0 0,0 1 1 0 0,-1 1 0 0 0,1 0-1 0 0,-1 0 1 0 0,1 1 0 0 0,0 0-1 0 0,-8 3-11 0 0,4 0 4 0 0,0 0-1 0 0,0 1 0 0 0,0 1 1 0 0,0 0-1 0 0,1 1 0 0 0,1 0 1 0 0,-1 1-1 0 0,1 1 0 0 0,1 0 1 0 0,0 0-1 0 0,0 1 0 0 0,1 0 1 0 0,0 1-1 0 0,1 0 0 0 0,0 1 1 0 0,1 0-1 0 0,1 0 0 0 0,0 2-3 0 0,-12 22 0 0 0,3-6 0 0 0,2 2 0 0 0,-10 29 0 0 0,21-51-1 0 0,-10 29-73 0 0,2 1 0 0 0,1 0 0 0 0,3 0 0 0 0,0 14 74 0 0,3-7-19 0 0,1-14 0 0 0,1 1 0 0 0,1 0 0 0 0,3 2 19 0 0,-2-28-5 0 0,1 0 0 0 0,1 0 1 0 0,-1-1-1 0 0,2 1 0 0 0,-1 0 0 0 0,1-1 0 0 0,0 0 0 0 0,1 1 0 0 0,0-1 1 0 0,0-1-1 0 0,1 1 0 0 0,0-1 0 0 0,0 1 0 0 0,1-1 5 0 0,-3-5 10 0 0,-1 1 1 0 0,1-1-1 0 0,0 0 0 0 0,0 0 1 0 0,0-1-1 0 0,0 1 0 0 0,1 0 1 0 0,-1-1-1 0 0,0 0 1 0 0,1 0-1 0 0,-1 0 0 0 0,1 0 1 0 0,-1-1-1 0 0,1 1 0 0 0,-1-1 1 0 0,1 0-1 0 0,-1 0 0 0 0,1 0 1 0 0,0 0-1 0 0,0-1-10 0 0,5 0 1 0 0,0-1 1 0 0,-1 0-1 0 0,1 0 1 0 0,0-1-1 0 0,-1 0 1 0 0,1 0-1 0 0,2-3-1 0 0,1 0-6 0 0,0-2-1 0 0,-1 0 0 0 0,-1 0 0 0 0,1-1 0 0 0,-1 0 0 0 0,-1 0 0 0 0,0-1 1 0 0,0-1-1 0 0,-1 0 0 0 0,0 0 0 0 0,4-8 7 0 0,3-8 12 0 0,-1-1 1 0 0,-2-1 0 0 0,0-1-1 0 0,3-15-12 0 0,-8 19 21 0 0,-2-1 0 0 0,0 0 0 0 0,-1-1 0 0 0,-2 1 1 0 0,-1-1-1 0 0,-1 1 0 0 0,-2-1 0 0 0,0 1 0 0 0,-2 0 0 0 0,-1 0 0 0 0,-1 0 0 0 0,-4-10-21 0 0,5 23 15 0 0,0 0 0 0 0,0 1 0 0 0,-2-1 0 0 0,1 1 0 0 0,-2 1 0 0 0,0-1 0 0 0,-9-11-15 0 0,10 16 16 0 0,-1-1 0 0 0,0 1 1 0 0,0 1-1 0 0,0-1 0 0 0,-1 2 1 0 0,0-1-1 0 0,-1 1 1 0 0,0 0-1 0 0,0 1 0 0 0,-7-3-16 0 0,-4 0 37 0 0,0 0-1 0 0,-1 2 1 0 0,-16-3-37 0 0,29 9 6 0 0,0-1 1 0 0,-1 1 0 0 0,1 1-1 0 0,0 0 1 0 0,0 0 0 0 0,-1 1-1 0 0,1 0 1 0 0,0 1 0 0 0,1 0-1 0 0,-8 3-6 0 0,-2 2 0 0 0,1 1 0 0 0,0 0 0 0 0,1 2 0 0 0,0 0 0 0 0,1 0 0 0 0,0 2 0 0 0,0 0 0 0 0,1 0 0 0 0,-8 12 0 0 0,12-12-7 0 0,1 0-1 0 0,0 0 0 0 0,1 1 0 0 0,0 0 1 0 0,1 0-1 0 0,1 1 0 0 0,0-1 0 0 0,1 2 1 0 0,1-1-1 0 0,0 0 0 0 0,-1 14 8 0 0,3-7-13 0 0,1 0 1 0 0,1 0-1 0 0,0-1 0 0 0,2 1 1 0 0,0 0-1 0 0,2 0 0 0 0,0-1 1 0 0,2 5 12 0 0,0-9-12 0 0,0 1 0 0 0,0-1 0 0 0,2 0 1 0 0,0-1-1 0 0,1 0 0 0 0,2 2 12 0 0,-4-7-6 0 0,0-1 0 0 0,1 0 0 0 0,1 0 0 0 0,0-1 0 0 0,0 0 0 0 0,1 0 0 0 0,0-1-1 0 0,0 0 1 0 0,1-1 6 0 0,5 3-10 0 0,-1-2-1 0 0,2 0 0 0 0,4 2 11 0 0,-13-7-3 0 0,-1-1-1 0 0,1 0 1 0 0,-1 0-1 0 0,1-1 1 0 0,0 0-1 0 0,-1 0 1 0 0,1 0-1 0 0,0-1 0 0 0,1-1 4 0 0,11-1 0 0 0,-1-1 0 0 0,0-2 0 0 0,0 0 0 0 0,0 0 0 0 0,-1-2 0 0 0,1-1 0 0 0,-2 0 0 0 0,1-1 0 0 0,-1 0 0 0 0,-1-2 0 0 0,10-7 0 0 0,-1-2 0 0 0,-1 0 0 0 0,-1-2 0 0 0,-1 0 0 0 0,-2-2 0 0 0,0 0 0 0 0,-1-1 0 0 0,-1-2 0 0 0,-2 1 20 0 0,-1-1 0 0 0,-2-1 0 0 0,0 0 0 0 0,3-16-20 0 0,33-121 104 0 0,-40 124-69 0 0,-1 0 0 0 0,-3 0-1 0 0,-1-1 1 0 0,-3 1 0 0 0,-1-1-1 0 0,-2 0 1 0 0,-1 1 0 0 0,-3-1-1 0 0,-3-9-34 0 0,6 37 14 0 0,-1 1 0 0 0,-1 0 0 0 0,0 0 0 0 0,-1 1 0 0 0,0-1 0 0 0,-1 1 0 0 0,0 0 0 0 0,-1 1 0 0 0,-6-8-14 0 0,9 14 7 0 0,0 0 1 0 0,0 0 0 0 0,-1 1-1 0 0,1 0 1 0 0,-1 0-1 0 0,0 0 1 0 0,0 0 0 0 0,-2 0-8 0 0,-13-5 45 0 0,-19-7-45 0 0,23 10 28 0 0,6 3-27 0 0,1 0 0 0 0,-1 1 0 0 0,0 0-1 0 0,0 1 1 0 0,0 0 0 0 0,-1 0 0 0 0,1 2 0 0 0,0-1-1 0 0,-9 2 0 0 0,-18 5-68 0 0,0 1 0 0 0,-6 3 68 0 0,24-6-44 0 0,13-2 24 0 0,0 0-1 0 0,1 0 1 0 0,-1 0 0 0 0,0 1-1 0 0,1 0 1 0 0,0 0 0 0 0,-4 4 20 0 0,-12 7-41 0 0,18-13 32 0 0,0 1 0 0 0,0-1 0 0 0,0 1 0 0 0,1 0 0 0 0,-1 0 0 0 0,1 1 0 0 0,-1-1-1 0 0,1 1 1 0 0,0-1 0 0 0,0 1 0 0 0,1 0 0 0 0,-1 0 0 0 0,1 1 0 0 0,0-1 0 0 0,0 0 0 0 0,0 1-1 0 0,1-1 1 0 0,0 1 0 0 0,-1 0 0 0 0,2-1 0 0 0,-1 1 0 0 0,0 0 0 0 0,1 0 0 0 0,0 3 9 0 0,1-4-11 0 0,-1 0 1 0 0,1 1 0 0 0,0-1 0 0 0,0 0-1 0 0,1 1 1 0 0,-1-1 0 0 0,1 0-1 0 0,0 0 1 0 0,0 0 0 0 0,0 0-1 0 0,1 0 1 0 0,-1-1 0 0 0,1 1-1 0 0,0-1 1 0 0,0 1 10 0 0,2 1-13 0 0,-1-1-1 0 0,1 1 0 0 0,0-1 1 0 0,0 0-1 0 0,1 0 0 0 0,-1 0 1 0 0,1-1-1 0 0,0 0 0 0 0,4 2 14 0 0,2-1-11 0 0,-1 0-1 0 0,0-1 0 0 0,1 0 1 0 0,0-1-1 0 0,-1 0 0 0 0,1-1 1 0 0,0-1-1 0 0,0 1 0 0 0,0-2 0 0 0,0 0 1 0 0,0 0-1 0 0,-1-1 0 0 0,10-3 12 0 0,7-1-75 0 0,-19 5 72 0 0,0-1-1 0 0,0 0 1 0 0,-1-1-1 0 0,1 0 1 0 0,-1 0-1 0 0,6-4 4 0 0,8-6 0 0 0,-1-2 0 0 0,-1 0 0 0 0,15-15 0 0 0,-25 22 0 0 0,-1-2 0 0 0,0 1 0 0 0,-1-1 0 0 0,0-1 0 0 0,-1 1 0 0 0,0-1 0 0 0,-1-1 0 0 0,3-5 0 0 0,-7 12 5 0 0,-1 1 0 0 0,0-1 0 0 0,0 0-1 0 0,-1 1 1 0 0,1-1 0 0 0,-1 0 0 0 0,0 1-1 0 0,0-1 1 0 0,-1 0 0 0 0,1 1-1 0 0,-1-1 1 0 0,0-1-5 0 0,-2-11 7 0 0,3 15-2 0 0,-1-1-1 0 0,0 0 0 0 0,1 0 0 0 0,-1 0 0 0 0,0 0 1 0 0,-1 1-1 0 0,1-1 0 0 0,0 1 0 0 0,-1-1 0 0 0,1 1 1 0 0,-1-1-1 0 0,0 1 0 0 0,0 0 0 0 0,0 0 0 0 0,-1-1-4 0 0,-5-4 33 0 0,0 1 0 0 0,0 0 0 0 0,-9-4-33 0 0,3 2 18 0 0,2 1-1 0 0,1 1 0 0 0,-2 0 0 0 0,1 0 0 0 0,-1 1 0 0 0,1 1 0 0 0,-1 1 0 0 0,0-1 0 0 0,-4 1-17 0 0,-6 1 43 0 0,1 2-1 0 0,-1 0 0 0 0,-17 2-42 0 0,26 1 1 0 0,1 0 0 0 0,0 0 0 0 0,0 1 0 0 0,0 1 1 0 0,0 0-1 0 0,1 1 0 0 0,0 0 0 0 0,0 1 0 0 0,0 0 0 0 0,1 1 0 0 0,0 0 0 0 0,0 2-1 0 0,0 1 0 0 0,0 1 0 0 0,1 0 0 0 0,0 1 0 0 0,1 1 0 0 0,-3 5 0 0 0,4-7 0 0 0,-2 6-26 0 0,1 0 0 0 0,1 0 0 0 0,0 1 0 0 0,2 0 0 0 0,-2 8 26 0 0,4-13-14 0 0,-4 16-12 0 0,1 0-1 0 0,1 1 0 0 0,2-1 1 0 0,1 1-1 0 0,2 0 0 0 0,1 25 27 0 0,7 31-128 0 0,14 65 128 0 0,-11-100-25 0 0,3 0 0 0 0,2-1-1 0 0,3-1 1 0 0,10 20 25 0 0,-17-44-24 0 0,2 0 0 0 0,1-1 0 0 0,0 0 1 0 0,2-1-1 0 0,1-1 0 0 0,1 0 0 0 0,0-2 0 0 0,2 0 0 0 0,1-1 0 0 0,0-1 0 0 0,4 1 24 0 0,-4-3-6 0 0,0-1-1 0 0,1-1 0 0 0,1-1 1 0 0,1-1-1 0 0,0-2 0 0 0,1 0 1 0 0,0-1-1 0 0,0-1 0 0 0,15 2 7 0 0,-29-9 0 0 0,1-1 0 0 0,0 1 0 0 0,0-2 0 0 0,0 1 0 0 0,-1-2 0 0 0,1 0 0 0 0,0 0 0 0 0,0-1 0 0 0,-1 0 0 0 0,1-1 0 0 0,-1-1 0 0 0,1 0 0 0 0,-1 0 0 0 0,-1-1 0 0 0,11-6 0 0 0,4-5 9 0 0,0-2 0 0 0,-1-1-1 0 0,-1-1 1 0 0,-1-1 0 0 0,0 0-1 0 0,-2-2 1 0 0,-1 0 0 0 0,-1-2-1 0 0,0 0 1 0 0,-2-1 0 0 0,-2 0-1 0 0,0-1 1 0 0,-1-1 0 0 0,4-17-9 0 0,5-20 8 0 0,-2-1 0 0 0,-4-1 0 0 0,-2 0 0 0 0,4-68-8 0 0,-15 94-54 0 0,1-15 57 0 0,-1 0 0 0 0,-4 0-1 0 0,-2-14-2 0 0,0 49 23 0 0,0 0 0 0 0,-1-1 1 0 0,-6-14-24 0 0,7 28 8 0 0,0 0 1 0 0,0 1 0 0 0,0-1 0 0 0,-1 1-1 0 0,0 0 1 0 0,-1 0 0 0 0,1 0-1 0 0,-2 1 1 0 0,1 0 0 0 0,0 0 0 0 0,-2-1-9 0 0,4 5 15 0 0,0-1 0 0 0,-1 1 1 0 0,1 0-1 0 0,-1 0 0 0 0,1 0 1 0 0,-1 1-1 0 0,0-1 1 0 0,1 1-1 0 0,-1 0 0 0 0,0 0 1 0 0,0 0-1 0 0,0 1 0 0 0,0-1 1 0 0,0 1-1 0 0,0 0 0 0 0,0 0 1 0 0,0 0-1 0 0,0 0 0 0 0,0 1-15 0 0,-3 0 13 0 0,0 1-1 0 0,1 0 0 0 0,0 0 1 0 0,-1 0-1 0 0,1 0 0 0 0,0 1 0 0 0,0 0 1 0 0,0 1-1 0 0,1-1 0 0 0,-5 4-12 0 0,0 2 53 0 0,0 1 0 0 0,-8 10-53 0 0,0-1 28 0 0,10-10-27 0 0,0 1 1 0 0,0 0 0 0 0,1 1 0 0 0,0-1-1 0 0,1 1 1 0 0,0 1 0 0 0,0 2-2 0 0,-9 23-5 0 0,-5 25 5 0 0,7-18-7 0 0,-8 23-10 0 0,3 1 1 0 0,4 1 0 0 0,2 1-1 0 0,-1 42 17 0 0,8-54-42 0 0,1-13 18 0 0,1 1 1 0 0,2-1-1 0 0,4 22 24 0 0,1-32-8 0 0,2-1 1 0 0,1 0-1 0 0,4 6 8 0 0,-9-32-8 0 0,1 0-1 0 0,0 0 1 0 0,0-1-1 0 0,0 1 1 0 0,1-1-1 0 0,0 0 0 0 0,1 0 1 0 0,0-1-1 0 0,0 1 1 0 0,0-1-1 0 0,1 0 1 0 0,-1 0-1 0 0,1-1 0 0 0,7 5 9 0 0,-10-9-2 0 0,0 1-1 0 0,1 0 1 0 0,-1-1-1 0 0,1 0 1 0 0,0 0-1 0 0,0 0 1 0 0,-1 0-1 0 0,1-1 0 0 0,0 0 1 0 0,0 1-1 0 0,-1-1 1 0 0,1-1-1 0 0,0 1 1 0 0,0 0-1 0 0,0-1 1 0 0,-1 0-1 0 0,1 0 0 0 0,0 0 1 0 0,-1 0-1 0 0,3-2 3 0 0,6-2-6 0 0,0-1-1 0 0,-1 0 1 0 0,0-1-1 0 0,-1 0 0 0 0,7-6 7 0 0,8-8 0 0 0,-2-2 0 0 0,0 0 0 0 0,-2-1 0 0 0,0-2 0 0 0,-3 1 0 0 0,0 0 0 0 0,-2-1 0 0 0,4-8 0 0 0,38-85 0 0 0,-57 117 0 0 0,22-54-44 0 0,-2-2-1 0 0,6-28 45 0 0,-12 21-43 0 0,-2 1-1 0 0,0-29 44 0 0,-13 88 0 0 0,6-46 67 0 0,-2-1 0 0 0,-2 1 0 0 0,-3-1 0 0 0,-2 1 0 0 0,-2 0 0 0 0,-4-10-67 0 0,7 49 36 0 0,-1-1 0 0 0,-1 1-1 0 0,0 0 1 0 0,-1 0 0 0 0,0 1 0 0 0,-1-1 0 0 0,0 1 0 0 0,0 0 0 0 0,-1 1 0 0 0,-1-1 0 0 0,-3-2-36 0 0,7 8 21 0 0,-1 0 0 0 0,1 1-1 0 0,-1 0 1 0 0,0 0 0 0 0,0 0 0 0 0,0 0 0 0 0,0 1 0 0 0,-1 0 0 0 0,0 0 0 0 0,1 0 0 0 0,-1 1 0 0 0,0 0 0 0 0,0 0-1 0 0,-1 1 1 0 0,1-1 0 0 0,0 1 0 0 0,0 1 0 0 0,-1-1 0 0 0,1 1 0 0 0,0 0 0 0 0,-1 0 0 0 0,1 1 0 0 0,-5 1-21 0 0,-2 1-3 0 0,1 1 0 0 0,0 1 0 0 0,0 0 0 0 0,0 0 0 0 0,1 1 0 0 0,0 0 0 0 0,0 1 0 0 0,0 1 0 0 0,1 0 1 0 0,0 0-1 0 0,1 1 0 0 0,0 0 0 0 0,0 0 0 0 0,-7 11 3 0 0,-4 7-78 0 0,1 1 0 0 0,2 1 1 0 0,1 1-1 0 0,1 0 0 0 0,-1 6 78 0 0,-5 23-89 0 0,2 2 0 0 0,2 0-1 0 0,-2 31 90 0 0,5-21-64 0 0,-3 58 64 0 0,15-93-16 0 0,1-1 0 0 0,2 1-1 0 0,1 0 1 0 0,4 20 16 0 0,-3-40-3 0 0,1 0 1 0 0,0-1-1 0 0,1 1 0 0 0,0-1 0 0 0,1 0 1 0 0,1-1-1 0 0,0 0 0 0 0,5 6 3 0 0,-9-15-3 0 0,1 1 1 0 0,0-1-1 0 0,0 1 0 0 0,1-1 1 0 0,0 0-1 0 0,0-1 1 0 0,0 1-1 0 0,0-1 0 0 0,1 0 1 0 0,-1 0-1 0 0,1-1 0 0 0,0 0 1 0 0,0 0-1 0 0,0 0 1 0 0,1-1-1 0 0,-1 1 0 0 0,1-2 1 0 0,-1 1-1 0 0,1-1 0 0 0,3 1 3 0 0,3-2 0 0 0,0 0 0 0 0,1-1 0 0 0,-1-1 0 0 0,0 0 0 0 0,0 0 0 0 0,-1-1 0 0 0,1-1 0 0 0,-1 0 0 0 0,1-1 0 0 0,-1 0 0 0 0,0-1 0 0 0,1-2 0 0 0,22-13 0 0 0,-1-1 0 0 0,-1-2 0 0 0,8-10 0 0 0,-16 12 0 0 0,-1-1 0 0 0,-2-2 0 0 0,19-25 0 0 0,-20 21 15 0 0,-1-2 0 0 0,-1 0 0 0 0,-1-4-15 0 0,-14 29 9 0 0,2-9-6 0 0,0 1 0 0 0,-1-1 0 0 0,0 0-1 0 0,0-4-2 0 0,1-2-1 0 0,-1 4 11 0 0,0-1 1 0 0,-2 1-1 0 0,0-1 0 0 0,-1 0 0 0 0,0 0 0 0 0,-2 0 0 0 0,0 0 0 0 0,-1 0 0 0 0,-2-9-10 0 0,1 18 29 0 0,0 0 0 0 0,-1 0 0 0 0,0 0 0 0 0,-1 1-1 0 0,0-1 1 0 0,-1 1 0 0 0,-3-5-29 0 0,-2-6 43 0 0,6 13-21 0 0,-1-1-1 0 0,1 1 0 0 0,-1 0 0 0 0,0 1 0 0 0,0-1 1 0 0,-1 1-1 0 0,0 0 0 0 0,0 0 0 0 0,0 1 0 0 0,0 0 0 0 0,-1 0 1 0 0,1 0-1 0 0,-1 1 0 0 0,0 0 0 0 0,0 0 0 0 0,-8-1-21 0 0,-8-2 62 0 0,0 1-1 0 0,-1 1 0 0 0,0 2 0 0 0,-18-1-61 0 0,27 3 6 0 0,0 0 0 0 0,0 0-1 0 0,0 2 1 0 0,0 0-1 0 0,0 0 1 0 0,1 1 0 0 0,-1 1-1 0 0,1 1 1 0 0,0 0-1 0 0,0 1 1 0 0,0 0 0 0 0,1 1-1 0 0,0 1 1 0 0,0 0-1 0 0,0 0 1 0 0,2 2 0 0 0,-1-1-1 0 0,1 2 1 0 0,0-1-1 0 0,-8 11-5 0 0,11-11-24 0 0,1 0 0 0 0,-1 0 0 0 0,2 1 0 0 0,-1-1 0 0 0,1 2-1 0 0,1-1 1 0 0,0 0 0 0 0,-2 9 24 0 0,3-7-29 0 0,0 0 0 0 0,1 0 0 0 0,1 1 0 0 0,0-1 0 0 0,1 1 0 0 0,0-1 0 0 0,1 1 0 0 0,0 0 0 0 0,1-1 0 0 0,1 1 0 0 0,1 1 29 0 0,0-2-29 0 0,0 3-11 0 0,0-1 0 0 0,2 0-1 0 0,0 0 1 0 0,0 0 0 0 0,2 0 0 0 0,4 8 40 0 0,-4-11-47 0 0,1 0 0 0 0,0-1 0 0 0,0 0 0 0 0,1-1 0 0 0,0 0 0 0 0,1 0 0 0 0,0-1-1 0 0,1 0 1 0 0,-1-1 0 0 0,2 0 0 0 0,3 2 47 0 0,3-2-21 0 0,0 0 0 0 0,1-1-1 0 0,0-1 1 0 0,0 0-1 0 0,0-2 1 0 0,1 0 0 0 0,0-1-1 0 0,0-2 1 0 0,0 0-1 0 0,0 0 1 0 0,0-2 0 0 0,0-1-1 0 0,-1 0 1 0 0,1-1-1 0 0,0-1 1 0 0,-1-1 0 0 0,0-1-1 0 0,0-1 1 0 0,0 0-1 0 0,16-10 22 0 0,-17 7 0 0 0,-1 0 0 0 0,1-1 0 0 0,-1-1 0 0 0,-1 0 0 0 0,-1-2 0 0 0,7-6 0 0 0,-3-1 20 0 0,-1-1 0 0 0,-1-1 0 0 0,9-17-20 0 0,6-16 79 0 0,-1-4-79 0 0,-20 33 37 0 0,0 0 0 0 0,-3-1 0 0 0,0 0 1 0 0,-1 0-1 0 0,-2-1 0 0 0,-1 0 0 0 0,0-21-37 0 0,-3 23 42 0 0,-2 0 0 0 0,-1 0 0 0 0,-1 1 0 0 0,-1-1-1 0 0,-4-9-41 0 0,4 20 21 0 0,-1 0-1 0 0,0 1 1 0 0,-1 0-1 0 0,-1 0 0 0 0,0 0 1 0 0,-1 1-1 0 0,-1 0 1 0 0,0 1-1 0 0,-1 0 0 0 0,-8-9-20 0 0,13 17 8 0 0,0 0-1 0 0,0 1 0 0 0,-1 0 0 0 0,0 0 1 0 0,0 0-1 0 0,0 0 0 0 0,0 1 1 0 0,0 0-1 0 0,0 1 0 0 0,-1-1 0 0 0,1 1 1 0 0,-1 0-1 0 0,0 1 0 0 0,0 0 0 0 0,0 0 1 0 0,0 0-1 0 0,0 1 0 0 0,1 0 0 0 0,-6 0-7 0 0,2 1-7 0 0,-1 1-1 0 0,1-1 1 0 0,-1 1-1 0 0,1 1 1 0 0,0 0-1 0 0,0 1 1 0 0,0 0-1 0 0,1 0 1 0 0,0 1-1 0 0,-1 0 1 0 0,1 1-1 0 0,-4 3 8 0 0,-4 4-46 0 0,0 1-1 0 0,0 1 0 0 0,2 0 1 0 0,0 1-1 0 0,0 1 0 0 0,-8 13 47 0 0,7-6-40 0 0,0 2 0 0 0,2-1-1 0 0,0 2 1 0 0,-2 10 40 0 0,12-27-3 0 0,1 1 0 0 0,0 0-1 0 0,0 0 1 0 0,1 0 0 0 0,1 0-1 0 0,0 1 1 0 0,0-1 0 0 0,1 0 0 0 0,1 0-1 0 0,0 0 1 0 0,0 1 0 0 0,1-1-1 0 0,0 1 4 0 0,1-4 1 0 0,-1 0-1 0 0,1 0 0 0 0,1 0 0 0 0,-1 0 0 0 0,1 0 0 0 0,0-1 1 0 0,1 1-1 0 0,0-1 0 0 0,1 1 0 0 0,10 9-9 0 0,-1-1-1 0 0,17 13 10 0 0,-29-26-3 0 0,7 5-6 0 0,0-1-1 0 0,0 0 1 0 0,0 0 0 0 0,1-1-1 0 0,-1-1 1 0 0,2 0-1 0 0,-1 0 1 0 0,0-1-1 0 0,1 0 1 0 0,0-1-1 0 0,0-1 1 0 0,0 0-1 0 0,0 0 1 0 0,0-1-1 0 0,1-1 1 0 0,-1 0-1 0 0,5-1 10 0 0,10-2-18 0 0,-1-1-1 0 0,0-1 0 0 0,0-1 1 0 0,-1-1-1 0 0,0-2 0 0 0,0 0 0 0 0,14-9 19 0 0,-12 5 42 0 0,0-1 0 0 0,0-2 0 0 0,-1 0 0 0 0,-1-2 0 0 0,21-19-42 0 0,-34 26 23 0 0,0-1-1 0 0,-1 0 0 0 0,-1-1 1 0 0,0 0-1 0 0,-1-1 1 0 0,0 1-1 0 0,-1-2 0 0 0,0 1 1 0 0,-1-1-1 0 0,-1-1 0 0 0,4-14-22 0 0,-8 23 11 0 0,-1-1-1 0 0,0 1 0 0 0,0-1 0 0 0,-1 1 1 0 0,0-1-1 0 0,0 0 0 0 0,-1 1 1 0 0,0-1-1 0 0,0 1 0 0 0,-1-1 0 0 0,0 1 1 0 0,0 0-1 0 0,-1 0 0 0 0,0 0 0 0 0,0 0 1 0 0,-1 0-1 0 0,1 0 0 0 0,-2 1 0 0 0,1 0 1 0 0,-3-3-11 0 0,-3-1 42 0 0,0 1 1 0 0,0 0 0 0 0,0 1-1 0 0,-1 0 1 0 0,-1 1 0 0 0,1 0-1 0 0,-9-3-42 0 0,-3 1 89 0 0,0 0 0 0 0,-9-1-89 0 0,21 7 21 0 0,1 1 0 0 0,-1 1 0 0 0,1 0 0 0 0,-1 0 0 0 0,1 1 0 0 0,-9 0-21 0 0,-21 4 90 0 0,1 1-1 0 0,1 2 0 0 0,-1 2 1 0 0,1 1-1 0 0,1 2 0 0 0,-33 15-89 0 0,56-20 3 0 0,-16 6-37 0 0,0 1 0 0 0,2 2 0 0 0,-1 0-1 0 0,2 2 1 0 0,-2 3 34 0 0,4-1-80 0 0,1 2 0 0 0,2 0 1 0 0,0 1-1 0 0,-12 17 80 0 0,25-27-35 0 0,0 0 0 0 0,0 0 0 0 0,2 1 0 0 0,-1 0 0 0 0,2 0 0 0 0,0 1 0 0 0,1 0 0 0 0,0 0 0 0 0,1 1 0 0 0,0 6 35 0 0,0 10-34 0 0,2 0 0 0 0,1 0 1 0 0,2 0-1 0 0,1 0 0 0 0,2 0 0 0 0,1 0 1 0 0,1 0-1 0 0,2-1 0 0 0,1 0 0 0 0,1-1 0 0 0,2 0 1 0 0,9 16 33 0 0,-13-30-11 0 0,1-2 1 0 0,1 1-1 0 0,0-1 1 0 0,0-1-1 0 0,1 0 1 0 0,1 0 0 0 0,1-1-1 0 0,-1-1 1 0 0,2 0-1 0 0,0-1 1 0 0,0 0-1 0 0,0-1 1 0 0,1 0-1 0 0,1-2 1 0 0,-1 0-1 0 0,1 0 1 0 0,1-2 0 0 0,-1 0-1 0 0,4 0 11 0 0,1 0-12 0 0,0-2 0 0 0,1 0 0 0 0,-1-1-1 0 0,0-1 1 0 0,1-1 0 0 0,-1-2 0 0 0,1 0 0 0 0,-1-1-1 0 0,0 0 1 0 0,0-2 0 0 0,0-1 0 0 0,-1 0 0 0 0,1-2 0 0 0,-2 0-1 0 0,5-4 13 0 0,-2 1 0 0 0,0-2 0 0 0,-1 0 0 0 0,-1-2 0 0 0,0 0 0 0 0,-1-1 0 0 0,0-1 0 0 0,-2-1 0 0 0,0 0 0 0 0,13-20 0 0 0,16-27 15 0 0,6-16-15 0 0,-35 51 14 0 0,-2 0-1 0 0,0-1 1 0 0,-2 0 0 0 0,0-7-14 0 0,-6 15 47 0 0,0 0 0 0 0,-2-1 0 0 0,0 0 0 0 0,-2-1 0 0 0,-1 1 0 0 0,-1 0 0 0 0,0-1 0 0 0,-2 1 0 0 0,-1-1 0 0 0,-1 1 0 0 0,-3-9-47 0 0,2 18 49 0 0,0-5 76 0 0,-2 0 1 0 0,-6-16-126 0 0,9 30 42 0 0,1-1 0 0 0,-2 1 0 0 0,1 1 0 0 0,-1-1 1 0 0,0 0-1 0 0,0 1 0 0 0,0 0 0 0 0,-1 0 0 0 0,0 0 0 0 0,-3-3-42 0 0,-3 0 87 0 0,1 1-1 0 0,-1 0 1 0 0,0 0-1 0 0,-1 1 0 0 0,0 1 1 0 0,0 0-1 0 0,0 1 0 0 0,0 0 1 0 0,-6-1-87 0 0,8 3 8 0 0,0 0 0 0 0,-1 1 0 0 0,1 0 1 0 0,0 1-1 0 0,-1 0 0 0 0,1 1 0 0 0,0 0 0 0 0,-1 0 1 0 0,1 1-1 0 0,0 0 0 0 0,0 1 0 0 0,0 1-8 0 0,-9 3-4 0 0,0 2 0 0 0,1 0 0 0 0,0 1 0 0 0,1 1 0 0 0,0 0 0 0 0,1 2 0 0 0,0 0 0 0 0,1 0 0 0 0,0 1 0 0 0,2 1 0 0 0,-4 5 4 0 0,-7 12-2 0 0,0 1 1 0 0,3 2-1 0 0,1 0 1 0 0,1 1-1 0 0,-1 7 2 0 0,-15 36-16 0 0,3 2 0 0 0,-12 52 16 0 0,18-28-197 0 0,5 0-1 0 0,4 1 0 0 0,4 11 198 0 0,11-64-80 0 0,1 0 0 0 0,4 0 0 0 0,1 0 0 0 0,5 12 80 0 0,-5-38-5 0 0,1 0 0 0 0,1-1 0 0 0,2 1 0 0 0,8 19 5 0 0,-8-29-21 0 0,0 0 1 0 0,1 0 0 0 0,1-1-1 0 0,0 0 1 0 0,1 0 0 0 0,1-1-1 0 0,6 5 21 0 0,-7-9-18 0 0,0 0 0 0 0,2 0 0 0 0,-1-1 0 0 0,1-1 0 0 0,1 0 0 0 0,0 0 0 0 0,8 3 18 0 0,-13-8-6 0 0,-1-1 0 0 0,0 0-1 0 0,1 0 1 0 0,-1-1-1 0 0,1 0 1 0 0,0 0-1 0 0,0-1 1 0 0,0 0 0 0 0,0-1-1 0 0,0 0 1 0 0,0 0-1 0 0,0-1 1 0 0,0 0-1 0 0,6-2 7 0 0,0-1 0 0 0,0-1 0 0 0,0 0 0 0 0,-1-1 0 0 0,0-1 0 0 0,0 0 0 0 0,-1-1 0 0 0,0-1 0 0 0,0 0 0 0 0,-1-1 0 0 0,0 0 0 0 0,-1 0 0 0 0,0-2 0 0 0,1-1 0 0 0,10-13 20 0 0,-1-1 0 0 0,-2-1 0 0 0,-1-1 0 0 0,-1-1 0 0 0,-1 0 0 0 0,-2-1 0 0 0,-1-1 0 0 0,-1 0-20 0 0,19-55 5 0 0,-4-2-1 0 0,-3-1 1 0 0,5-58-5 0 0,-22 98 46 0 0,-1 1 0 0 0,-3-1 1 0 0,-3 0-1 0 0,-1-4-46 0 0,-17-98 81 0 0,7 72-69 0 0,7 53 12 0 0,-1 0 1 0 0,0 0-1 0 0,-5-9-24 0 0,5 22 11 0 0,0 0-1 0 0,-1 0 1 0 0,-1 1 0 0 0,0 0 0 0 0,-1 0 0 0 0,-7-10-11 0 0,10 17 16 0 0,0 0 0 0 0,0 0 1 0 0,0 1-1 0 0,-1 0 0 0 0,0 0 0 0 0,0 0 1 0 0,0 0-1 0 0,0 1 0 0 0,-1 0 0 0 0,-5-2-16 0 0,7 4 31 0 0,-1 0 0 0 0,1 0 0 0 0,-1 1 0 0 0,0-1-1 0 0,0 1 1 0 0,0 1 0 0 0,0-1 0 0 0,0 1-1 0 0,0 0 1 0 0,0 0 0 0 0,0 1 0 0 0,0 0-1 0 0,-4 1-30 0 0,0 1-5 0 0,1-1-1 0 0,0 2 0 0 0,-1 0 1 0 0,1 0-1 0 0,0 0 0 0 0,1 1 0 0 0,-1 0 1 0 0,1 1-1 0 0,0 0 0 0 0,1 0 1 0 0,-1 1-1 0 0,1 0 0 0 0,-3 4 6 0 0,-8 11-81 0 0,1 1-1 0 0,1 0 1 0 0,1 1-1 0 0,0 4 82 0 0,-15 30-136 0 0,3 1 0 0 0,-15 52 136 0 0,34-87-7 0 0,1 1 0 0 0,1 0 0 0 0,1 0 0 0 0,0 14 7 0 0,1 18-52 0 0,2 25 52 0 0,3-65-18 0 0,0 0 0 0 0,0 0-1 0 0,2 0 1 0 0,0 0 0 0 0,2 3 18 0 0,-2-10-10 0 0,0 1 0 0 0,1-1 0 0 0,1 0 0 0 0,0 0-1 0 0,0 0 1 0 0,1-1 0 0 0,0 0 0 0 0,2 3 10 0 0,1-1-2 0 0,1 0 0 0 0,0-1 0 0 0,0 0 0 0 0,1 0-1 0 0,0-1 1 0 0,6 3 2 0 0,-10-7 0 0 0,1-1 1 0 0,0 0-1 0 0,1 0 0 0 0,-1-1 0 0 0,0 0 0 0 0,1-1 0 0 0,0 0 0 0 0,0 0 0 0 0,-1 0 0 0 0,10-1 0 0 0,2 0 0 0 0,-1-1-1 0 0,0-1 0 0 0,0 0 0 0 0,1-2 0 0 0,13-3 1 0 0,-24 3 5 0 0,1 1 0 0 0,-1-1 0 0 0,0-1-1 0 0,0 0 1 0 0,0 0 0 0 0,0-1 0 0 0,-1 0 0 0 0,0 0-1 0 0,0-1 1 0 0,0 0 0 0 0,-1 0 0 0 0,2-3-5 0 0,6-7-2 0 0,-1 2 17 0 0,0 0 0 0 0,-2-1 0 0 0,0 0 0 0 0,-1-1 1 0 0,0 0-1 0 0,-1 0 0 0 0,3-11-15 0 0,0-2 34 0 0,-2-2 0 0 0,4-22-34 0 0,-11 38 4 0 0,-2 1 0 0 0,1 0 1 0 0,-2-1-1 0 0,0 1 1 0 0,-1-1-1 0 0,0 1 0 0 0,-2-3-4 0 0,-1-5 169 0 0,0 0-1 0 0,-2 0 0 0 0,-4-9-168 0 0,5 19 70 0 0,0 1 0 0 0,-1-1 0 0 0,-1 2-1 0 0,0-1 1 0 0,0 0 0 0 0,-1 1 0 0 0,-1-1-70 0 0,6 8-2 0 0,-3-3 16 0 0,0 0 0 0 0,0 0 0 0 0,0 0 0 0 0,-1 0 0 0 0,0 1 0 0 0,0 0 0 0 0,0 0 0 0 0,-7-3-14 0 0,6 5 0 0 0,0 0 0 0 0,-1 1 0 0 0,1 0 0 0 0,0 1 0 0 0,-1-1 0 0 0,1 2 0 0 0,0-1 0 0 0,-1 1 0 0 0,1 0 0 0 0,-1 0 0 0 0,1 1 0 0 0,-1 0 0 0 0,1 0 0 0 0,0 1 0 0 0,-1 0 0 0 0,1 0 0 0 0,0 1 0 0 0,0 0 0 0 0,-8 3 0 0 0,2 1 0 0 0,-1 1 0 0 0,1 0 0 0 0,0 0 0 0 0,0 2 0 0 0,1-1 0 0 0,1 2 0 0 0,-6 4 0 0 0,0 5-22 0 0,0 1 0 0 0,1 1-1 0 0,0 0 1 0 0,2 1 0 0 0,-8 18 22 0 0,-7 20-57 0 0,-13 46 57 0 0,23-51-11 0 0,3 1-1 0 0,3 1 1 0 0,2 0 0 0 0,3 1-1 0 0,2 0 1 0 0,2 0-1 0 0,4 4 12 0 0,0-40-53 0 0,0 0-1 0 0,2-1 1 0 0,1 1-1 0 0,1 0 0 0 0,5 18 54 0 0,-7-34-11 0 0,0-1 1 0 0,0 1-1 0 0,1-1 0 0 0,0 1 0 0 0,0-1 0 0 0,1 0 0 0 0,0 0 0 0 0,0 0 1 0 0,0-1-1 0 0,1 0 0 0 0,-1 0 0 0 0,1 0 0 0 0,0 0 0 0 0,1 0 1 0 0,-1-1-1 0 0,1 0 0 0 0,0-1 0 0 0,0 1 0 0 0,0-1 0 0 0,1 0 0 0 0,3 1 11 0 0,-5-3-2 0 0,0 0 0 0 0,1 0-1 0 0,-1 0 1 0 0,0-1 0 0 0,1 0 0 0 0,-1 0-1 0 0,1-1 1 0 0,-1 1 0 0 0,0-1-1 0 0,1 0 1 0 0,-1 0 0 0 0,0-1-1 0 0,3-1 3 0 0,13-5-16 0 0,0-1-1 0 0,12-8 17 0 0,-26 14-1 0 0,14-9 64 0 0,0-1-1 0 0,-1-2 0 0 0,0 1 0 0 0,-1-2 0 0 0,-1-1 1 0 0,-1 0-1 0 0,0-1 0 0 0,-1-1 0 0 0,5-9-62 0 0,-14 17 12 0 0,0-1-1 0 0,-1 0 1 0 0,-1 0 0 0 0,0-1-1 0 0,-1 1 1 0 0,0-1-1 0 0,0 0 1 0 0,-2 0-1 0 0,0-1 1 0 0,1-10-12 0 0,-2-4 58 0 0,0 0 1 0 0,-2 0-1 0 0,-1 1 1 0 0,-4-22-59 0 0,3 36 8 0 0,0 1 0 0 0,0 0-1 0 0,-1 1 1 0 0,-1-1 0 0 0,0 1 0 0 0,0 0 0 0 0,-1 0 0 0 0,-1 0 0 0 0,0 1 0 0 0,0 0 0 0 0,-1 0 0 0 0,-5-4-8 0 0,7 8 20 0 0,0 0 0 0 0,0 1 0 0 0,-1-1 0 0 0,1 1 0 0 0,-1 1 0 0 0,0-1 0 0 0,-1 1 0 0 0,1 0 0 0 0,-1 1 0 0 0,0 0 0 0 0,0 0 0 0 0,0 1 0 0 0,0 0-1 0 0,0 0 1 0 0,0 1 0 0 0,-1 0 0 0 0,1 0 0 0 0,0 1 0 0 0,-3 0-20 0 0,0 1 12 0 0,0 1 0 0 0,0 0-1 0 0,0 1 1 0 0,1 0-1 0 0,-1 0 1 0 0,1 1 0 0 0,-1 1-1 0 0,1 0 1 0 0,1 0 0 0 0,-3 2-12 0 0,-1 2-4 0 0,0 0 1 0 0,1 1 0 0 0,1 0-1 0 0,0 1 1 0 0,0 0 0 0 0,1 1 0 0 0,-2 3 3 0 0,-1 3-42 0 0,-1-1-17 0 0,1 1 0 0 0,1 1 0 0 0,-9 18 59 0 0,8-11-18 0 0,5-10-1 0 0,1 0 1 0 0,0 0-1 0 0,1 0 0 0 0,0 2 19 0 0,5-12-11 0 0,0 0 0 0 0,0 0-1 0 0,0 0 1 0 0,1 0 0 0 0,0 0 0 0 0,0 0-1 0 0,0 0 1 0 0,1 0 0 0 0,0 0-1 0 0,0 0 1 0 0,0-1 0 0 0,1 1 0 0 0,0 0-1 0 0,1 0 12 0 0,1 4-18 0 0,0-1 0 0 0,1 1-1 0 0,0-1 1 0 0,1 0 0 0 0,0-1 0 0 0,1 0-1 0 0,0 0 1 0 0,0 0 0 0 0,0 0-1 0 0,1-1 1 0 0,0-1 0 0 0,0 1 0 0 0,1-1-1 0 0,0 0 19 0 0,12 4 11 0 0,0 0 0 0 0,0-1-1 0 0,1-1 1 0 0,0-2 0 0 0,1 0-1 0 0,-1-1 1 0 0,1-1 0 0 0,0-1-1 0 0,0-1 1 0 0,0-1 0 0 0,1-1-1 0 0,11-2-10 0 0,-16 0 0 0 0,0-2 0 0 0,-1 0 0 0 0,0-1 0 0 0,1 0 0 0 0,-2-2 0 0 0,1 0 0 0 0,13-8 0 0 0,-7 2 0 0 0,-1-2 0 0 0,0 0 0 0 0,-1-1 0 0 0,0-1 0 0 0,1-3 0 0 0,-7 3 0 0 0,0 0 0 0 0,-1 0 0 0 0,-1-2 0 0 0,-1 0 0 0 0,2-3 0 0 0,5-13 0 0 0,-1-1 0 0 0,6-20 0 0 0,-16 31 7 0 0,0 0 0 0 0,-2-1-1 0 0,-2 0 1 0 0,0 0 0 0 0,-1 0-1 0 0,-2-1 1 0 0,0 1 0 0 0,-2-3-7 0 0,-1 17 16 0 0,0-1 1 0 0,-1 1-1 0 0,0 0 1 0 0,-1-1-1 0 0,0 1 1 0 0,-1 0-1 0 0,0 1 1 0 0,-1-1 0 0 0,0 1-1 0 0,-1-1 1 0 0,0 2-1 0 0,-1-1 1 0 0,0 1-1 0 0,-1 0 1 0 0,0 0-1 0 0,-1 1 1 0 0,0 0-17 0 0,2 4 8 0 0,0 0 1 0 0,0 1 0 0 0,0 0-1 0 0,-1 0 1 0 0,1 1-1 0 0,-1 0 1 0 0,0 0-1 0 0,0 1 1 0 0,0 0-1 0 0,0 0 1 0 0,0 1-1 0 0,-1 0 1 0 0,1 1-1 0 0,0 0 1 0 0,-1 0-1 0 0,1 0 1 0 0,0 1-1 0 0,-3 1-8 0 0,7-1 4 0 0,0 0 0 0 0,0 0 0 0 0,1 1-1 0 0,-1 0 1 0 0,0-1 0 0 0,0 1-1 0 0,1 0 1 0 0,-1 1 0 0 0,1-1 0 0 0,0 1-1 0 0,0-1 1 0 0,0 1 0 0 0,-3 3-4 0 0,-3 6-16 0 0,0 0-1 0 0,0 0 1 0 0,-1 4 16 0 0,6-9-29 0 0,-11 18-29 0 0,2 1 0 0 0,0 0 0 0 0,2 1 1 0 0,1 0-1 0 0,-6 28 58 0 0,6-12-51 0 0,2 1-1 0 0,1 1 1 0 0,1 23 51 0 0,6-43 0 0 0,0 0 0 0 0,2 0 0 0 0,1-1 0 0 0,1 1 0 0 0,4 10 0 0 0,-4-21 0 0 0,0-1 0 0 0,0 1 0 0 0,2-1 0 0 0,0 0 0 0 0,0 0 0 0 0,1 0 0 0 0,1-1 0 0 0,0 0 0 0 0,0 0 0 0 0,1-1 0 0 0,4 2 0 0 0,-10-10 0 0 0,0 0 0 0 0,0 0 0 0 0,1 0 0 0 0,-1-1 0 0 0,1 0 0 0 0,0 0 0 0 0,0 0 0 0 0,0 0 0 0 0,0-1 0 0 0,0 1 0 0 0,0-1 0 0 0,0 0 0 0 0,0 0 0 0 0,1-1 0 0 0,-1 1 0 0 0,0-1 0 0 0,0 0 0 0 0,1 0 0 0 0,-1 0 0 0 0,4-1 0 0 0,7-2 0 0 0,0 0 0 0 0,0-1 0 0 0,0 0 0 0 0,0-1 0 0 0,2-2 0 0 0,4-2 4 0 0,-1 0 1 0 0,-1-1-1 0 0,0-1 0 0 0,0 0 0 0 0,-1-2 0 0 0,0 0 0 0 0,-2-1 0 0 0,1-1 0 0 0,-2 0 0 0 0,0-1 0 0 0,0-1 1 0 0,-2 0-1 0 0,5-8-4 0 0,3-10 26 0 0,-1-1 1 0 0,-2-1 0 0 0,6-18-27 0 0,-18 37 52 0 0,0 1 1 0 0,-1-1-1 0 0,-2-1 0 0 0,1 1 0 0 0,-2-1 1 0 0,0 1-1 0 0,-2-1 0 0 0,0-15-52 0 0,-1 26 24 0 0,-1-1 0 0 0,0 1 0 0 0,0 0 0 0 0,0-1 0 0 0,-1 1 0 0 0,0 0 0 0 0,-1 1 0 0 0,0-1 0 0 0,0 1 0 0 0,0-1 0 0 0,-2 1-24 0 0,3 2 6 0 0,0 0 1 0 0,-1 1-1 0 0,0-1 1 0 0,0 1-1 0 0,0 0 1 0 0,0 0-1 0 0,-1 1 1 0 0,0-1 0 0 0,0 1-1 0 0,1 0 1 0 0,-2 0-1 0 0,1 1 1 0 0,0-1-1 0 0,0 1 1 0 0,-1 1-1 0 0,-4-2-6 0 0,2 2 0 0 0,1 0 0 0 0,-1 1 0 0 0,0-1 0 0 0,0 2 0 0 0,0-1 0 0 0,0 1 0 0 0,0 0 0 0 0,0 1 0 0 0,1 0 0 0 0,-1 0 0 0 0,1 1 0 0 0,-1 0 0 0 0,-4 3 0 0 0,2-1 0 0 0,1 0 0 0 0,0 2 0 0 0,1-1 0 0 0,-1 1 0 0 0,1 0 0 0 0,1 0 0 0 0,-1 1 0 0 0,1 0 0 0 0,1 1 0 0 0,-1 0 0 0 0,-18 27-58 0 0,-8 17 58 0 0,24-36-25 0 0,1-1-1 0 0,1 1 1 0 0,0 1-1 0 0,-3 15 26 0 0,1-1-30 0 0,2 1 0 0 0,1 0 0 0 0,2 0 0 0 0,1 0 0 0 0,2 0 0 0 0,1 1-1 0 0,1-1 1 0 0,2 0 0 0 0,2 0 0 0 0,4 15 30 0 0,-6-32-5 0 0,2 0 1 0 0,0 0-1 0 0,1 0 0 0 0,1-1 0 0 0,0 0 1 0 0,1 0-1 0 0,0-1 0 0 0,1 0 0 0 0,1 0 5 0 0,-1-4-9 0 0,-1 0 0 0 0,1-1-1 0 0,1 0 1 0 0,0 0-1 0 0,0-1 1 0 0,0 0-1 0 0,1-1 1 0 0,0 0-1 0 0,1-1 1 0 0,0 0-1 0 0,9 3 10 0 0,-4-3 0 0 0,1-1 0 0 0,-1 0 0 0 0,1-1 0 0 0,0-1 0 0 0,6 0 0 0 0,-13-2 0 0 0,-1-1 0 0 0,1 0 0 0 0,0 0 0 0 0,-1-1 0 0 0,1-1 0 0 0,-1 0 0 0 0,1 0 0 0 0,-1-1 0 0 0,10-4 0 0 0,-20 7 0 0 0,21-9 4 0 0,0-1 0 0 0,0-1-4 0 0,-14 7 20 0 0,-1 0-1 0 0,0 0 1 0 0,0-1-1 0 0,0 0 1 0 0,0 0-1 0 0,-1 0 1 0 0,0-1-1 0 0,1-1-19 0 0,-4 5 12 0 0,-1 0 0 0 0,0 0 1 0 0,0 1-1 0 0,0-1 0 0 0,0 0 0 0 0,-1 0 0 0 0,1 0 0 0 0,-1 0 0 0 0,1 0 0 0 0,-1 0 0 0 0,1 0 0 0 0,-1 0 0 0 0,0 0 0 0 0,0 0 0 0 0,0 0 0 0 0,0 0 0 0 0,0-1 0 0 0,-1 1 1 0 0,1 0-1 0 0,-1 0 0 0 0,1 0 0 0 0,-1 0 0 0 0,0 1 0 0 0,1-1 0 0 0,-1 0 0 0 0,0 0 0 0 0,0 0 0 0 0,-1 0 0 0 0,1 1 0 0 0,0-1 0 0 0,-2-1-12 0 0,-2-3 41 0 0,-1 1 0 0 0,0-1 0 0 0,0 1 0 0 0,0 0 0 0 0,0 0-1 0 0,-1 1 1 0 0,-5-3-41 0 0,-7-2 57 0 0,-1 0-1 0 0,0 1 0 0 0,0 1 0 0 0,-1 1 1 0 0,0 1-1 0 0,-20-3-56 0 0,-7 3 27 0 0,0 1 0 0 0,-27 3-27 0 0,53 1 25 0 0,-1 2 1 0 0,1 0-1 0 0,0 1 0 0 0,-16 6-25 0 0,25-6 13 0 0,0 1-1 0 0,0 0 1 0 0,1 1 0 0 0,-1 1 0 0 0,1 0-1 0 0,1 1 1 0 0,-1 0 0 0 0,-5 5-13 0 0,-1 2-119 0 0,2 1 0 0 0,-1 0-1 0 0,-5 9 120 0 0,16-16-31 0 0,0-1-1 0 0,1 0 0 0 0,0 1 0 0 0,1 0 0 0 0,0 0 0 0 0,0 1 0 0 0,1-1 0 0 0,0 1 0 0 0,0 0 0 0 0,1 0 32 0 0,1-4-20 0 0,0-1 1 0 0,0 0 0 0 0,1 0 0 0 0,-1 1 0 0 0,1-1-1 0 0,1 0 1 0 0,-1 0 0 0 0,0 1 0 0 0,1-1 0 0 0,0 0-1 0 0,0 0 1 0 0,0 0 0 0 0,1 1 0 0 0,-1-1 0 0 0,1 0 19 0 0,1 1-19 0 0,1 1 0 0 0,-1-1-1 0 0,1 0 1 0 0,0 0 0 0 0,0-1 0 0 0,0 1 0 0 0,1-1 0 0 0,0 0 0 0 0,0 0 0 0 0,2 0 19 0 0,-2-1-10 0 0,0 0 1 0 0,0 0-1 0 0,0-1 1 0 0,1 0-1 0 0,-1 0 1 0 0,1 0-1 0 0,-1-1 1 0 0,1 0-1 0 0,0 0 0 0 0,0 0 1 0 0,-1-1-1 0 0,6 0 10 0 0,11 0-41 0 0,-1-2 0 0 0,18-4 41 0 0,-25 4-10 0 0,22-5 2 0 0,1-2 1 0 0,-1-1-1 0 0,-1-2 0 0 0,0-1 0 0 0,-1-2 0 0 0,23-14 8 0 0,47-32-31 0 0,39-32 31 0 0,-92 58-2 0 0,26-21 2 0 0,-45 31 0 0 0,1 2 0 0 0,21-11 0 0 0,-40 26 1 0 0,124-72 33 0 0,-115 65-27 0 0,-1-1 0 0 0,0-1 1 0 0,-1-1-1 0 0,13-16-7 0 0,-33 33 0 0 0,0 0 0 0 0,0 0 0 0 0,0-1 0 0 0,0 1 0 0 0,0-1 0 0 0,0 1 0 0 0,0 0 0 0 0,-1-1 0 0 0,1 1 0 0 0,-1-1 0 0 0,1 0 0 0 0,-1 1 0 0 0,1-1 0 0 0,-1 0 0 0 0,0 1 3 0 0,0 0 1 0 0,0 0 0 0 0,0 0 0 0 0,0 0 0 0 0,-1 0 0 0 0,1 0 0 0 0,0 0 0 0 0,0 0 0 0 0,-1 0 0 0 0,1 0 0 0 0,-1 0 0 0 0,1 1 0 0 0,-1-1 0 0 0,1 0 0 0 0,-1 0 0 0 0,0 0 0 0 0,1 1 0 0 0,-1-1 0 0 0,0 0 0 0 0,0 1 0 0 0,1-1 0 0 0,-1 0 0 0 0,-1 0-4 0 0,-4-2 17 0 0,1 0 1 0 0,-1 0-1 0 0,0 0 1 0 0,-1 1-1 0 0,1 0 1 0 0,0 0-1 0 0,-1 0 1 0 0,1 1-1 0 0,-7-1-17 0 0,-12 0 67 0 0,-26 1-67 0 0,39 1 13 0 0,-83 0 155 0 0,1 4 0 0 0,-71 12-168 0 0,64 4 17 0 0,0 4 0 0 0,1 4 0 0 0,-59 27-17 0 0,90-27-143 0 0,-31 18 143 0 0,69-30-31 0 0,1 2 0 0 0,1 1 0 0 0,0 2 0 0 0,-3 4 31 0 0,28-22-7 0 0,1 0-1 0 0,-1 0 1 0 0,1 1-1 0 0,0-1 0 0 0,0 1 1 0 0,0 0-1 0 0,0 0 1 0 0,1 0-1 0 0,0 0 1 0 0,-2 4 7 0 0,3-6-4 0 0,1-1 0 0 0,-1 1 0 0 0,1 0 0 0 0,0-1 0 0 0,0 1 0 0 0,0 0 0 0 0,0-1 0 0 0,0 1 0 0 0,0 0 0 0 0,0 0 0 0 0,0-1 1 0 0,0 1-1 0 0,1 0 0 0 0,-1-1 0 0 0,1 1 0 0 0,0 0 0 0 0,-1-1 0 0 0,1 1 0 0 0,0-1 0 0 0,0 1 0 0 0,0-1 0 0 0,0 0 0 0 0,0 1 0 0 0,0-1 1 0 0,0 0-1 0 0,0 1 0 0 0,1-1 0 0 0,-1 0 0 0 0,0 0 0 0 0,2 0 4 0 0,6 5-25 0 0,0 0 0 0 0,0-1 0 0 0,1 0 0 0 0,0 0 0 0 0,9 2 25 0 0,56 14-101 0 0,-63-18 80 0 0,33 7-35 0 0,0-1-1 0 0,33 0 57 0 0,95 0-50 0 0,-82-5 35 0 0,135 0-42 0 0,-42-3 60 0 0,97 0-8 0 0,-206-5 45 0 0,1-3 0 0 0,52-13-40 0 0,-100 14 30 0 0,-1-1-1 0 0,1-2 1 0 0,-2 0 0 0 0,1-2 0 0 0,-2-1-1 0 0,1-1 1 0 0,12-10-30 0 0,-25 14 29 0 0,-1-1 0 0 0,0 0 0 0 0,0-1 0 0 0,-1-1 0 0 0,4-4-29 0 0,-12 12 10 0 0,0 1-1 0 0,0-1 0 0 0,0 0 1 0 0,-1 0-1 0 0,1 0 0 0 0,-1 0 1 0 0,0-1-1 0 0,1-3-9 0 0,-2 6 10 0 0,0-1-1 0 0,-1 0 1 0 0,1 0 0 0 0,-1 1 0 0 0,0-1-1 0 0,0 0 1 0 0,0 0 0 0 0,0 1-1 0 0,0-1 1 0 0,-1 0 0 0 0,1 0-1 0 0,-1 1 1 0 0,0-1 0 0 0,0 0-1 0 0,-1-1-9 0 0,-1-3 29 0 0,-2-1 0 0 0,1 1 0 0 0,-1 0 0 0 0,0 0 0 0 0,0 1 0 0 0,-1 0 0 0 0,0 0 0 0 0,0 0 0 0 0,-1 1 0 0 0,1 0 0 0 0,-1 0 0 0 0,0 0 0 0 0,-5-2-29 0 0,-11-4 40 0 0,1 0 1 0 0,-2 1-1 0 0,1 1 1 0 0,-2 1-41 0 0,-19-4 20 0 0,-1 2 0 0 0,0 1-1 0 0,0 3 1 0 0,-1 1 0 0 0,-30 2-20 0 0,-11 5-270 0 0,0 3 0 0 0,-42 10 270 0 0,93-9-5 0 0,0 1 0 0 0,0 2-1 0 0,1 2 1 0 0,0 1 0 0 0,-22 12 5 0 0,42-17-12 0 0,1 1 0 0 0,0 0 0 0 0,-11 10 12 0 0,18-13-5 0 0,0 1 0 0 0,1 0 0 0 0,0 0 0 0 0,0 0 0 0 0,0 1-1 0 0,1 0 1 0 0,-3 5 5 0 0,6-9-6 0 0,1 0 0 0 0,-1 0 0 0 0,1 0-1 0 0,-1 0 1 0 0,1 0 0 0 0,0 0 0 0 0,1 1 0 0 0,-1-1-1 0 0,0 0 1 0 0,1 1 0 0 0,0-1 0 0 0,0 1-1 0 0,0-1 1 0 0,0 0 0 0 0,0 1 0 0 0,1-1 0 0 0,0 0-1 0 0,-1 1 1 0 0,1-1 0 0 0,0 0 0 0 0,1 0-1 0 0,-1 0 1 0 0,1 0 0 0 0,-1 0 0 0 0,1 0 0 0 0,0 0-1 0 0,0 0 1 0 0,2 2 6 0 0,1 1-18 0 0,1-1 0 0 0,-1 0 0 0 0,1 0 0 0 0,0 0-1 0 0,1-1 1 0 0,-1 0 0 0 0,1 0 0 0 0,0 0 0 0 0,0-1 0 0 0,0 0-1 0 0,0-1 1 0 0,2 1 18 0 0,29 6-21 0 0,0-1-1 0 0,0-2 1 0 0,0-2-1 0 0,0-1 1 0 0,12-2 21 0 0,68-5-84 0 0,6-6 84 0 0,-107 9-1 0 0,133-17 1 0 0,-45 4 0 0 0,70-7 25 0 0,159-16 78 0 0,-271 28-110 0 0,38-11 7 0 0,-88 17-9 0 0,-4 0-17 0 0,1 0-1 0 0,-1 0 0 0 0,9-5 27 0 0,3-1 11 0 0,-11 3 50 0 0,-10 5-53 0 0,0 0-1 0 0,1 0 1 0 0,-1 1-1 0 0,0-1 0 0 0,0 0 1 0 0,0 0-1 0 0,0 1 1 0 0,0-1-1 0 0,0 0 1 0 0,0 0-1 0 0,0 1 0 0 0,0-1 1 0 0,-1 0-1 0 0,1 0 1 0 0,0 1-1 0 0,0-1 1 0 0,-1 0-1 0 0,1 0 1 0 0,0 1-1 0 0,-1-1 0 0 0,1 0 1 0 0,-1 1-1 0 0,1-1 1 0 0,-1 1-1 0 0,1-1 1 0 0,-1 1-1 0 0,1-1 0 0 0,-1 1 1 0 0,1-1-1 0 0,-1 1 1 0 0,0-1-1 0 0,1 1 1 0 0,-1-1-1 0 0,0 1-7 0 0,-26-16 125 0 0,24 14-108 0 0,-6-2 22 0 0,-1 0 0 0 0,0 0 0 0 0,0 1 0 0 0,0 0 0 0 0,0 1 0 0 0,0 0 0 0 0,-3 0-39 0 0,-11-2 60 0 0,-121-15 374 0 0,83 10-432 0 0,-1 2 0 0 0,0 3 0 0 0,0 3 0 0 0,-56 7-2 0 0,70 0-48 0 0,1 2 1 0 0,0 3-1 0 0,-27 10 48 0 0,47-12-48 0 0,0 2 0 0 0,1 1-1 0 0,0 1 1 0 0,1 1 0 0 0,0 1 0 0 0,1 2 0 0 0,-8 7 48 0 0,29-21-19 0 0,1 0 0 0 0,0 0 0 0 0,-1 0 0 0 0,1 0 0 0 0,1 1 0 0 0,-1-1 0 0 0,0 1 0 0 0,-1 2 19 0 0,3-3-5 0 0,0-1-1 0 0,0 0 1 0 0,0 0 0 0 0,1 1 0 0 0,-1-1-1 0 0,0 1 1 0 0,1-1 0 0 0,0 0-1 0 0,-1 1 1 0 0,1-1 0 0 0,0 1 0 0 0,0-1-1 0 0,1 1 1 0 0,-1-1 0 0 0,0 1 0 0 0,1-1-1 0 0,0 1 6 0 0,0 2-4 0 0,1-1 0 0 0,1 0 0 0 0,-1 1 0 0 0,0-1 0 0 0,1 0 0 0 0,0 0 0 0 0,0-1 0 0 0,0 1 0 0 0,1-1 0 0 0,-1 1 0 0 0,1-1 0 0 0,0 0 0 0 0,-1 0 0 0 0,1 0 0 0 0,1-1 0 0 0,0 1 4 0 0,13 6-29 0 0,1 0-1 0 0,0-1 1 0 0,5 1 29 0 0,-18-7-4 0 0,71 22-7 0 0,-12-6 0 0 0,-32-9-17 0 0,1-1 1 0 0,20 1 27 0 0,-9-2 1 0 0,53 6-1 0 0,0-4 0 0 0,0-4 0 0 0,65-6 0 0 0,-126-1 1 0 0,0-1 0 0 0,0-2 0 0 0,-1-2 0 0 0,0-1 0 0 0,0-1 0 0 0,-1-3 0 0 0,0 0 0 0 0,-1-3 0 0 0,-1 0 0 0 0,0-2 0 0 0,4-5-1 0 0,-12 4 16 0 0,0-1 1 0 0,-2-1-1 0 0,0-2 0 0 0,11-14-16 0 0,-26 28 13 0 0,-2-1 0 0 0,1 0 0 0 0,-1 0 0 0 0,0 0 0 0 0,-1-1-13 0 0,-2 5 14 0 0,-1 1 0 0 0,0-1 0 0 0,0 0 1 0 0,-1 1-1 0 0,1-1 0 0 0,-1 0 0 0 0,0 0 0 0 0,0 0 0 0 0,-1 0 0 0 0,0 0 0 0 0,0-4-14 0 0,0 6 8 0 0,-1 1 0 0 0,0-1 0 0 0,1 1 0 0 0,-1-1 0 0 0,-1 1 0 0 0,1-1 0 0 0,0 1 0 0 0,0 0 0 0 0,-1-1-1 0 0,0 1 1 0 0,1 0 0 0 0,-1 0 0 0 0,0 0 0 0 0,0 0 0 0 0,0 1 0 0 0,0-1 0 0 0,0 0 0 0 0,-1 0-8 0 0,-8-4 60 0 0,1 0 1 0 0,-1 0 0 0 0,-7-2-61 0 0,2 1 51 0 0,2 1-30 0 0,-1 0 0 0 0,0 1 0 0 0,-1 1 0 0 0,1 0 0 0 0,-1 2 0 0 0,0-1-1 0 0,-10 1-20 0 0,-23 1 166 0 0,-44 4-166 0 0,45 0 58 0 0,-1 2-1 0 0,1 3 1 0 0,1 1 0 0 0,-1 3-1 0 0,-4 3-57 0 0,-11 12 0 0 0,29-11-13 0 0,7-3-72 0 0,0 1 1 0 0,1 2 0 0 0,1 0-1 0 0,0 2 1 0 0,1 1-1 0 0,-3 6 85 0 0,18-17-17 0 0,1 0-1 0 0,0 1 0 0 0,-1 2 18 0 0,6-8-7 0 0,0 1 0 0 0,1-1 0 0 0,0 1 0 0 0,0-1 0 0 0,0 1 0 0 0,1 0 0 0 0,-1 0-1 0 0,1 0 1 0 0,0 0 0 0 0,-1 1 7 0 0,2-2-7 0 0,1-1-1 0 0,-1 0 0 0 0,0 0 0 0 0,1 0 1 0 0,-1 0-1 0 0,1 0 0 0 0,-1 0 0 0 0,1 0 0 0 0,0 0 1 0 0,0 0-1 0 0,0-1 0 0 0,0 1 0 0 0,0 0 1 0 0,0 0-1 0 0,1-1 0 0 0,-1 1 0 0 0,0-1 1 0 0,1 1-1 0 0,-1-1 0 0 0,1 0 0 0 0,0 1 1 0 0,0-1-1 0 0,-1 0 0 0 0,1 0 0 0 0,2 1 8 0 0,5 2-40 0 0,-1 1-1 0 0,2-1 1 0 0,-1-1-1 0 0,8 3 41 0 0,24 4-184 0 0,43 4 184 0 0,-67-11-5 0 0,28 2-23 0 0,0-1 0 0 0,0-3 1 0 0,32-3 27 0 0,138-21-64 0 0,-119 7 64 0 0,68-21 0 0 0,91-38 0 0 0,-155 40 0 0 0,34-20 0 0 0,-113 46 0 0 0,199-96 0 0 0,-146 64 32 0 0,-1-4 0 0 0,57-48-32 0 0,-116 83-3 0 0,-1-1 0 0 0,-1-1-1 0 0,1 0 1 0 0,-2-1 0 0 0,7-9 3 0 0,-14 17 4 0 0,-1 0 0 0 0,1-1 1 0 0,-1 0-1 0 0,-1 1 0 0 0,1-1 1 0 0,-1-1-1 0 0,1-3-4 0 0,-2 6 14 0 0,0 0 0 0 0,-1 1 1 0 0,1-1-1 0 0,-1 0 0 0 0,0 1 0 0 0,0-1 1 0 0,0 0-1 0 0,-1 0 0 0 0,1 1 0 0 0,-1-1 1 0 0,0 1-1 0 0,0-1 0 0 0,-2-2-14 0 0,1 2 14 0 0,0 1 1 0 0,0 0-1 0 0,-1-1 1 0 0,1 1-1 0 0,-1 0 0 0 0,0 0 1 0 0,0 1-1 0 0,0-1 1 0 0,0 0-1 0 0,-1 1 0 0 0,1 0 1 0 0,-1 0-1 0 0,1 0 1 0 0,-4-1-15 0 0,-11-5 82 0 0,-1 1 1 0 0,-8-3-83 0 0,20 8 18 0 0,-37-9 78 0 0,0 1 0 0 0,-40-3-96 0 0,30 5 50 0 0,-31-4 67 0 0,-1 5 1 0 0,0 3 0 0 0,0 5-1 0 0,-32 5-117 0 0,80-3-38 0 0,0 2 0 0 0,0 2 0 0 0,-2 2 38 0 0,20-4-31 0 0,1 2-1 0 0,-1 0 0 0 0,1 1 1 0 0,0 0-1 0 0,1 2 0 0 0,-9 6 32 0 0,10-5-68 0 0,1 1 0 0 0,0 1 0 0 0,0 0 0 0 0,1 2-1 0 0,-7 9 69 0 0,12-13-24 0 0,1 2 0 0 0,1-1-1 0 0,0 1 1 0 0,1 1-1 0 0,0-1 1 0 0,1 1-1 0 0,-4 13 25 0 0,-2 8-57 0 0,2 0-1 0 0,2 1 1 0 0,1 0 0 0 0,1 7 57 0 0,5-24-24 0 0,0 1 0 0 0,1-1 1 0 0,1 1-1 0 0,0-1 0 0 0,2 1 1 0 0,0-1-1 0 0,1 0 1 0 0,6 14 23 0 0,-6-22-8 0 0,0-1 0 0 0,0 0 0 0 0,1-1 0 0 0,1 1 0 0 0,0-1 0 0 0,0 0 0 0 0,0 0 0 0 0,1-1 0 0 0,1 0 0 0 0,-1 0 0 0 0,7 4 8 0 0,-3-3-2 0 0,1-1 0 0 0,0 0 1 0 0,1-1-1 0 0,-1 0 0 0 0,1-1 1 0 0,0 0-1 0 0,1-1 0 0 0,5 0 2 0 0,7 2 1 0 0,1-2 0 0 0,0-1 0 0 0,1-1 0 0 0,-1-1 0 0 0,1-2 0 0 0,-1 0-1 0 0,0-2 1 0 0,1-1 0 0 0,-1-1-1 0 0,4-1 0 0 0,-1 0 18 0 0,0 0 0 0 0,-1-2 0 0 0,29-10-18 0 0,-30 6 25 0 0,0-1-1 0 0,-1-1 1 0 0,-1-1 0 0 0,0-2 0 0 0,-1 0 0 0 0,4-5-25 0 0,-9 4 25 0 0,-1 0 0 0 0,-1-1 0 0 0,0-1-1 0 0,4-8-24 0 0,-15 18 18 0 0,-1 0 0 0 0,0 0 0 0 0,-1-1 0 0 0,0 1 0 0 0,0-1 0 0 0,-1-1-1 0 0,0 1 1 0 0,-1 0 0 0 0,0-1 0 0 0,-1 0 0 0 0,0-3-18 0 0,-2 8 20 0 0,1 0-1 0 0,-2 1 1 0 0,1-1 0 0 0,-1 0 0 0 0,1 1-1 0 0,-2-1 1 0 0,1 1 0 0 0,-1-1 0 0 0,1 1-1 0 0,-1-1 1 0 0,-1 1 0 0 0,1 0 0 0 0,-1 0-1 0 0,0 0 1 0 0,0 0 0 0 0,-1 1 0 0 0,1-1-1 0 0,-1 1 1 0 0,0 0 0 0 0,0 0 0 0 0,0 0-1 0 0,-1 1-19 0 0,-8-8 78 0 0,-1 1 0 0 0,-1 1 0 0 0,1 0 0 0 0,-1 1-1 0 0,-1 1 1 0 0,-11-4-78 0 0,-11-2 61 0 0,1 1 0 0 0,-1 3 0 0 0,-23-3-61 0 0,-116-9-15 0 0,141 20-1 0 0,0 1 0 0 0,1 2 0 0 0,-1 2 0 0 0,1 1 0 0 0,-34 10 16 0 0,50-10-36 0 0,1 1-1 0 0,0 1 1 0 0,1 0 0 0 0,-1 1-1 0 0,-9 7 37 0 0,-4 4-35 0 0,1 1 0 0 0,-13 13 35 0 0,30-23-7 0 0,1 1 0 0 0,0 1-1 0 0,1 0 1 0 0,0 0 0 0 0,1 1-1 0 0,-8 13 8 0 0,16-24 1 0 0,1 1 0 0 0,0 0 0 0 0,-1-1 0 0 0,1 1 0 0 0,1 0 0 0 0,-1-1 0 0 0,0 1 0 0 0,1 0 0 0 0,-1 0 0 0 0,1 0-1 0 0,0-1 1 0 0,0 1 0 0 0,0 0 0 0 0,0 0 0 0 0,0 0 0 0 0,1 0 0 0 0,0 1-1 0 0,0 0-27 0 0,0 0 0 0 0,1 0-1 0 0,0-1 1 0 0,0 1 0 0 0,0 0-1 0 0,0-1 1 0 0,0 0 0 0 0,1 1 0 0 0,0-1-1 0 0,-1 0 1 0 0,3 1 27 0 0,3 3-49 0 0,1 0-1 0 0,0 0 1 0 0,1-1-1 0 0,-1 0 1 0 0,1-1-1 0 0,0 0 1 0 0,1-1-1 0 0,5 2 50 0 0,7 1-22 0 0,1-1-1 0 0,-1-2 0 0 0,1 0 1 0 0,0-1-1 0 0,0-2 0 0 0,0 0 1 0 0,0-2-1 0 0,20-2 23 0 0,206-27 37 0 0,-199 21-32 0 0,1-3 1 0 0,-2-2-1 0 0,42-17-5 0 0,-20 1 72 0 0,41-24-72 0 0,-84 38 15 0 0,-1-1-1 0 0,0-2 0 0 0,-1-1 1 0 0,-2 0-1 0 0,3-5-14 0 0,-20 17 1 0 0,31-28 201 0 0,33-43-202 0 0,-61 66 39 0 0,-2 0 0 0 0,1-1-1 0 0,-2 0 1 0 0,0 0-1 0 0,0-1 1 0 0,-1 0 0 0 0,-1 0-1 0 0,2-11-38 0 0,-4 11 66 0 0,-1 0 1 0 0,0-1-1 0 0,-1 1 0 0 0,0-16-66 0 0,-2 25 0 0 0,0-1 1 0 0,0 0-1 0 0,-1 1 1 0 0,0-1-1 0 0,-1 1 0 0 0,1-1 1 0 0,-1 1-1 0 0,-1-1 0 0 0,1 1 1 0 0,-1 0-1 0 0,0 0 1 0 0,-3-5-1 0 0,-6-6 22 0 0,0 1 1 0 0,-1 0-1 0 0,-1 0 1 0 0,0 1 0 0 0,-1 1-1 0 0,-7-5-22 0 0,12 12 6 0 0,0 0 1 0 0,0 1-1 0 0,0 0 0 0 0,-1 1 0 0 0,0 0 1 0 0,0 1-1 0 0,0 0 0 0 0,0 1 0 0 0,-1 0 1 0 0,1 1-1 0 0,-1 0 0 0 0,-1 0-6 0 0,-9 0-1 0 0,6 0 13 0 0,1 1-1 0 0,-1 0 1 0 0,0 1-1 0 0,0 0 0 0 0,1 1 1 0 0,-1 1-1 0 0,-6 2-11 0 0,-25 9 76 0 0,-25 11-76 0 0,54-17 0 0 0,0 1-1 0 0,1 0 0 0 0,0 2 1 0 0,1 0-1 0 0,-7 6 1 0 0,-2 4 2 0 0,1 1-1 0 0,1 1 0 0 0,1 2 1 0 0,-14 19-2 0 0,1 4-52 0 0,3 1 1 0 0,-4 11 51 0 0,17-22-44 0 0,1 2 0 0 0,2 0 1 0 0,1 1-1 0 0,2 0 0 0 0,3 1 0 0 0,0 1 44 0 0,6-23-12 0 0,1 1-1 0 0,0-1 1 0 0,2 1 0 0 0,0 0-1 0 0,1-1 1 0 0,1 1-1 0 0,1 0 1 0 0,0-1 0 0 0,2 1-1 0 0,0 0 13 0 0,-1-13 3 0 0,0 1 0 0 0,0 0 0 0 0,0-1 0 0 0,1 0 0 0 0,0 0 1 0 0,0 0-1 0 0,1 0 0 0 0,0 0 0 0 0,0-1 0 0 0,1 0 0 0 0,-1 0 0 0 0,1-1 0 0 0,1 1 0 0 0,-1-1 0 0 0,1-1 0 0 0,0 1 0 0 0,0-1 0 0 0,0 0 0 0 0,0-1 0 0 0,1 0 0 0 0,-1 0 0 0 0,1 0 0 0 0,6 0-3 0 0,2 1 5 0 0,-1-2 1 0 0,0 0-1 0 0,1 0 0 0 0,-1-2 0 0 0,1 0 0 0 0,0 0 0 0 0,-1-2 1 0 0,0 0-1 0 0,1 0 0 0 0,-1-2 0 0 0,0 0 0 0 0,2-1-5 0 0,17-8-19 0 0,-1-2 0 0 0,0-1-1 0 0,-1-2 1 0 0,-1-1 0 0 0,0-2-1 0 0,12-11 20 0 0,36-34-116 0 0,44-50 116 0 0,-81 75 85 0 0,-2-3-1 0 0,23-33-84 0 0,-48 57 29 0 0,-1-2 0 0 0,0 1 1 0 0,-2-2-1 0 0,-1 1 0 0 0,-1-2 0 0 0,-1 1 1 0 0,3-12-30 0 0,-11 29 14 0 0,1 1 0 0 0,-1-1 1 0 0,-1 0-1 0 0,1 0 0 0 0,-1 0 0 0 0,0 0 1 0 0,0 0-1 0 0,0 0 0 0 0,-1 0 1 0 0,0 1-1 0 0,-1-6-14 0 0,1 10 4 0 0,1-1 1 0 0,-1 1-1 0 0,0-1 0 0 0,1 1 1 0 0,-1 0-1 0 0,0-1 0 0 0,0 1 1 0 0,0 0-1 0 0,0-1 0 0 0,0 1 1 0 0,0 0-1 0 0,-1 0 1 0 0,1 0-1 0 0,0 0 0 0 0,-1 0 1 0 0,1 0-1 0 0,0 0 0 0 0,-1 1 1 0 0,1-1-1 0 0,-1 0 0 0 0,1 1 1 0 0,-1-1-1 0 0,0 1 0 0 0,1-1 1 0 0,-1 1-1 0 0,1 0 0 0 0,-1 0 1 0 0,0 0-1 0 0,1 0 1 0 0,-1 0-1 0 0,0 0 0 0 0,1 0 1 0 0,-2 1-5 0 0,-4 0 18 0 0,-1 0 1 0 0,0 1 0 0 0,1 0-1 0 0,0 0 1 0 0,-1 1 0 0 0,-4 2-19 0 0,3 0 16 0 0,1-1 1 0 0,0 1-1 0 0,1 1 1 0 0,-1-1-1 0 0,1 1 1 0 0,0 0-1 0 0,1 1 1 0 0,-1 0-17 0 0,-13 17 96 0 0,-13 21-96 0 0,16-22 23 0 0,-10 17-33 0 0,1 2 1 0 0,3 0-1 0 0,-6 16 10 0 0,-53 136-48 0 0,75-178 47 0 0,-7 21 1 0 0,1 2 0 0 0,2-1 0 0 0,1 1 0 0 0,1 7 0 0 0,8-38-8 0 0,0 0-1 0 0,1 0 1 0 0,0 0-1 0 0,0 0 1 0 0,1 0-1 0 0,0 0 1 0 0,0 0-1 0 0,2 6 9 0 0,-3-12-2 0 0,1 0 0 0 0,0 0 0 0 0,-1 0 0 0 0,1 0 0 0 0,0 0 0 0 0,0 0 0 0 0,0 0 0 0 0,0-1 0 0 0,0 1 0 0 0,1 0 0 0 0,-1 0 0 0 0,0-1-1 0 0,1 1 1 0 0,-1-1 0 0 0,1 1 0 0 0,0-1 0 0 0,0 0 0 0 0,-1 0 0 0 0,1 0 0 0 0,0 0 0 0 0,0 0 0 0 0,0 0 0 0 0,0 0 0 0 0,0-1 0 0 0,0 1 0 0 0,0-1 0 0 0,0 1 0 0 0,0-1-1 0 0,0 0 1 0 0,1 0 0 0 0,-1 0 0 0 0,0 0 0 0 0,2 0 2 0 0,10-2-12 0 0,1-1-1 0 0,-1-1 1 0 0,0 0 0 0 0,0-1-1 0 0,0 0 1 0 0,-1-1-1 0 0,6-4 13 0 0,19-11-49 0 0,30-24 49 0 0,-30 18 0 0 0,14-17 0 0 0,-23 21 0 0 0,-14 8 19 0 0,0 0 0 0 0,-1-1 0 0 0,6-8-19 0 0,5-6 22 0 0,-5 7 2 0 0,-1-2 0 0 0,0-1 0 0 0,6-15-24 0 0,-17 28 11 0 0,-1-1-1 0 0,-1 0 0 0 0,0 0 0 0 0,-1 0 0 0 0,0-1 0 0 0,-1 1 0 0 0,-1-1 0 0 0,0-4-10 0 0,-3 13 10 0 0,0 0 0 0 0,0 0 0 0 0,-1 0-1 0 0,1 0 1 0 0,-1 1 0 0 0,-1-1 0 0 0,1 0-1 0 0,-1 1 1 0 0,0-1 0 0 0,0 1 0 0 0,-1-1 0 0 0,1 1-10 0 0,-5-7 50 0 0,0 1 0 0 0,0-1 1 0 0,-2 1-1 0 0,-4-6-50 0 0,8 13 15 0 0,0-1 0 0 0,0 1 0 0 0,0-1 0 0 0,-1 1 1 0 0,1 1-1 0 0,-1-1 0 0 0,0 1 0 0 0,0 0 0 0 0,0 0 0 0 0,-5 0-15 0 0,-8-4 39 0 0,-1 2-1 0 0,-17-2-38 0 0,7 3 13 0 0,0 1 1 0 0,0 1 0 0 0,0 2-1 0 0,-1 1 1 0 0,1 2-1 0 0,0 1 1 0 0,1 1 0 0 0,-25 7-14 0 0,-39 16-66 0 0,1 4 1 0 0,-5 7 65 0 0,92-37-5 0 0,-42 18-74 0 0,1 1 0 0 0,0 3-1 0 0,-9 9 80 0 0,25-13-50 0 0,0 1-1 0 0,2 2 1 0 0,0 1-1 0 0,-24 26 51 0 0,47-44-13 0 0,1 0 0 0 0,-1-1 1 0 0,1 1-1 0 0,0 1 0 0 0,0-1 0 0 0,0 1 0 0 0,1-1 0 0 0,0 1 0 0 0,1 0 0 0 0,0 0 0 0 0,0 0 1 0 0,-1 7 12 0 0,2-9-9 0 0,1-1 1 0 0,0 1-1 0 0,0 0 0 0 0,0 0 1 0 0,1-1-1 0 0,-1 1 1 0 0,1 0-1 0 0,1-1 1 0 0,-1 1-1 0 0,0 0 1 0 0,1-1-1 0 0,0 0 1 0 0,0 1-1 0 0,0-1 1 0 0,1 0-1 0 0,-1 0 1 0 0,1 0-1 0 0,0-1 0 0 0,0 1 1 0 0,3 2 8 0 0,3 1-14 0 0,0 0-1 0 0,0 0 1 0 0,0-1 0 0 0,1 0 0 0 0,0-1-1 0 0,0 0 1 0 0,0 0 0 0 0,1-1 0 0 0,-1 0-1 0 0,5 0 15 0 0,22 5-58 0 0,0-2-1 0 0,16 1 59 0 0,-11-4-42 0 0,0-1 1 0 0,1-3-1 0 0,-1-1 0 0 0,17-4 42 0 0,168-30-91 0 0,-150 21 94 0 0,-15 3 24 0 0,-1-3 0 0 0,36-13-27 0 0,-11-1 9 0 0,69-25-7 0 0,-130 43-2 0 0,0-2-1 0 0,0-1 1 0 0,-1-1 0 0 0,19-14 0 0 0,-18 10 22 0 0,-1-1-1 0 0,-1-1 0 0 0,-1-1 1 0 0,-1-1-1 0 0,0-1 0 0 0,10-16-21 0 0,-28 34 14 0 0,0 0 0 0 0,0 0 0 0 0,0-1 0 0 0,-1 1 0 0 0,0-1-1 0 0,0 1 1 0 0,0-1 0 0 0,0 0 0 0 0,0-5-14 0 0,-2 9 6 0 0,0-1 0 0 0,0 1 0 0 0,0-1 0 0 0,0 0 0 0 0,0 1 0 0 0,-1-1 0 0 0,1 1 0 0 0,-1-1-1 0 0,1 1 1 0 0,-1 0 0 0 0,0-1 0 0 0,0 1 0 0 0,0 0 0 0 0,-1-1 0 0 0,1 1 0 0 0,0 0 0 0 0,-1 0 0 0 0,1 0 0 0 0,-1 0 0 0 0,0 0 0 0 0,0 0 0 0 0,1 1 0 0 0,-3-2-6 0 0,-6-3 16 0 0,1 2 1 0 0,-1-1 0 0 0,1 1-1 0 0,-1 1 1 0 0,0-1 0 0 0,-1 2-1 0 0,1 0 1 0 0,-5-1-17 0 0,-19-2 32 0 0,-1 1-1 0 0,1 1 1 0 0,-1 2 0 0 0,0 2 0 0 0,0 1 0 0 0,0 1-1 0 0,1 2 1 0 0,-1 2 0 0 0,-23 8-32 0 0,22-5-10 0 0,1 3-1 0 0,0 0 1 0 0,1 3 0 0 0,1 1-1 0 0,0 1 1 0 0,1 2 0 0 0,2 1 0 0 0,0 1-1 0 0,-1 3 11 0 0,13-8-19 0 0,1 0-1 0 0,0 2 1 0 0,2 0-1 0 0,0 0 1 0 0,1 2-1 0 0,1 0 1 0 0,1 0-1 0 0,1 1 1 0 0,0 0-1 0 0,2 1 1 0 0,-5 19 19 0 0,11-29-15 0 0,0-1 1 0 0,1 0-1 0 0,0 1 1 0 0,1-1 0 0 0,1 1-1 0 0,0 0 1 0 0,0-1 0 0 0,2 1-1 0 0,-1 0 15 0 0,1-7-10 0 0,-1 1 0 0 0,1-1 0 0 0,0 1 0 0 0,0-1 0 0 0,1 0 0 0 0,-1 0 0 0 0,2 0 0 0 0,-1-1 0 0 0,0 1 0 0 0,1-1 0 0 0,0 1 0 0 0,0-1 0 0 0,1-1 0 0 0,0 1 0 0 0,0 0 0 0 0,0-1 0 0 0,0 0 0 0 0,2 1 10 0 0,9 4-14 0 0,0-1-1 0 0,1 0 1 0 0,-1-1-1 0 0,1-1 1 0 0,1-1-1 0 0,-1 0 1 0 0,1-1-1 0 0,0-1 0 0 0,0-1 1 0 0,8 0 14 0 0,13-1 4 0 0,0-2 1 0 0,1-1-1 0 0,-1-2 0 0 0,12-4-4 0 0,-8-1 77 0 0,0-2 1 0 0,31-14-78 0 0,-46 16-3 0 0,1-2-8 0 0,0-1-1 0 0,0-1 1 0 0,-2-1 0 0 0,0-2-1 0 0,0-1 1 0 0,-1-1-1 0 0,4-5 12 0 0,-21 15 1 0 0,15-11 1 0 0,-1-1 1 0 0,-1 0-1 0 0,0-2 1 0 0,3-8-3 0 0,-23 29 3 0 0,19-25 10 0 0,-2 0 0 0 0,-1 0 0 0 0,-1-2 0 0 0,-1 0 0 0 0,3-10-13 0 0,-11 18 44 0 0,-1 0-1 0 0,3-12-43 0 0,-8 23 12 0 0,0 0 0 0 0,-1-1 0 0 0,0 1 0 0 0,-1 0 0 0 0,0-1 0 0 0,0 1 0 0 0,-1-1-12 0 0,0 2 20 0 0,-1-1 0 0 0,0 1 0 0 0,0 0 1 0 0,0 0-1 0 0,-1-1 0 0 0,-1 2 0 0 0,1-1 1 0 0,-1 0-1 0 0,-1 1 0 0 0,1-1 0 0 0,-1 1 1 0 0,0 1-1 0 0,-1-1 0 0 0,0 1 0 0 0,0 0 1 0 0,0 0-1 0 0,-1 0 0 0 0,1 1 0 0 0,-1 0 1 0 0,-1 1-1 0 0,1-1 0 0 0,-1 1 0 0 0,0 1 1 0 0,1-1-1 0 0,-2 1 0 0 0,-1 0-20 0 0,-8-1 11 0 0,0 1 0 0 0,-1 1-1 0 0,1 1 1 0 0,-1 0 0 0 0,0 1 0 0 0,1 1-1 0 0,-1 1 1 0 0,-10 2-11 0 0,-9 4 17 0 0,1 2 0 0 0,0 1-1 0 0,-23 10-16 0 0,18-2-30 0 0,0 1-1 0 0,2 2 0 0 0,0 2 1 0 0,1 2-1 0 0,2 1 0 0 0,-26 25 31 0 0,46-36-34 0 0,0 0 0 0 0,1 2 0 0 0,1 0 0 0 0,0 1-1 0 0,1 0 1 0 0,2 1 0 0 0,-10 19 34 0 0,15-24-16 0 0,0-1 0 0 0,1 1 0 0 0,1 1 0 0 0,1-1 0 0 0,0 1 0 0 0,0-1 0 0 0,2 1 0 0 0,0 0-1 0 0,1 0 1 0 0,0 0 0 0 0,2 0 0 0 0,0 2 16 0 0,1-3-22 0 0,1-1-1 0 0,1 1 1 0 0,0-1-1 0 0,1 0 1 0 0,5 10 22 0 0,2 1-37 0 0,1-1 0 0 0,11 15 37 0 0,-12-22-13 0 0,1 0 0 0 0,0-1-1 0 0,2-1 1 0 0,0 0 0 0 0,0-1 0 0 0,2 0 0 0 0,-1-2 0 0 0,2 0 0 0 0,7 4 13 0 0,-9-8 1 0 0,0 0-1 0 0,0-1 0 0 0,1-1 0 0 0,0-1 1 0 0,0 0-1 0 0,1-1 0 0 0,-1-1 1 0 0,1-1-1 0 0,0 0 0 0 0,6-1-2 0 0,-1 0-1 0 0,0-2 1 0 0,1 0 0 0 0,-1-2 0 0 0,0 0 0 0 0,16-6 2 0 0,-7-1-9 0 0,0-1 0 0 0,0-2 0 0 0,-1-1 0 0 0,0-1 0 0 0,-1-2 0 0 0,-1-1 0 0 0,6-6 9 0 0,1-4 34 0 0,0-1-1 0 0,-2-2 1 0 0,-1-1 0 0 0,-2-2 0 0 0,2-4-34 0 0,-13 12 22 0 0,-2-1 0 0 0,0 0 0 0 0,1-8-22 0 0,42-88-2 0 0,-59 118 2 0 0,17-38-2 0 0,-2 0 0 0 0,3-15 2 0 0,-14 36 12 0 0,0-1-1 0 0,-2 0 1 0 0,0 0-1 0 0,-1-1 1 0 0,-1-11-12 0 0,-3 19 2 0 0,-1 1 1 0 0,0-1-1 0 0,-1 1 1 0 0,0-1-3 0 0,-1 0 0 0 0,1 0 26 0 0,-2 1-1 0 0,0 0 1 0 0,0 0 0 0 0,-1 0-1 0 0,-7-10-25 0 0,10 20 12 0 0,0 1-1 0 0,0-1 0 0 0,-1 1 1 0 0,0 0-1 0 0,0 0 1 0 0,0 0-1 0 0,0 0 0 0 0,-1 1 1 0 0,0-1-1 0 0,1 1 0 0 0,-1 0 1 0 0,0 1-1 0 0,0-1 1 0 0,-1 1-1 0 0,0 0-11 0 0,0 0 3 0 0,0 0-1 0 0,-1 0 1 0 0,1 0 0 0 0,-1 1-1 0 0,1 0 1 0 0,-1 1 0 0 0,0-1-1 0 0,1 1 1 0 0,-1 1 0 0 0,0-1-1 0 0,1 1 1 0 0,-5 1-3 0 0,-6 2-1 0 0,1 1 1 0 0,0 1-1 0 0,0 1 1 0 0,1 0-1 0 0,-11 7 1 0 0,16-8-14 0 0,0 1-1 0 0,0 0 1 0 0,1 1 0 0 0,1 0 0 0 0,-1 0-1 0 0,1 1 1 0 0,0 0 0 0 0,-3 7 14 0 0,-6 7-23 0 0,1 0 1 0 0,2 1 0 0 0,0 1 0 0 0,2 0-1 0 0,1 1 1 0 0,0 1 22 0 0,-1 13-54 0 0,2 0 0 0 0,1 1 1 0 0,2 2 53 0 0,5-24-19 0 0,0 1 0 0 0,2-1 0 0 0,0 1 0 0 0,1-1 1 0 0,1 1-1 0 0,1-1 0 0 0,3 12 19 0 0,-4-22-3 0 0,1-1-1 0 0,0 0 1 0 0,1 0-1 0 0,-1 0 1 0 0,2-1 0 0 0,-1 1-1 0 0,1-1 1 0 0,0 0-1 0 0,0 0 1 0 0,1-1 0 0 0,0 1-1 0 0,0-1 1 0 0,1-1-1 0 0,-1 1 1 0 0,1-1 0 0 0,0 0-1 0 0,1-1 1 0 0,-1 1-1 0 0,1-2 1 0 0,0 1 0 0 0,1 0 3 0 0,6 1-7 0 0,0-1 1 0 0,0 0 0 0 0,0-1 0 0 0,1 0 0 0 0,-1-1 0 0 0,1-1 0 0 0,-1 0 0 0 0,1-2 0 0 0,-1 1-1 0 0,1-2 1 0 0,4-1 6 0 0,8-2 17 0 0,-1-1 0 0 0,0-2-1 0 0,0 0 1 0 0,-1-2-1 0 0,0-1 1 0 0,0-1 0 0 0,-1-1-1 0 0,-1-2 1 0 0,-1 0-1 0 0,0-1 1 0 0,0-1 0 0 0,-2-2-1 0 0,1-1-16 0 0,-10 7 0 0 0,0-1-1 0 0,-1 0 0 0 0,0 0 0 0 0,-1-1 1 0 0,-1-1-1 0 0,6-13 1 0 0,-4 5 14 0 0,-1 0 1 0 0,-1-1-1 0 0,-1 0 1 0 0,0-8-15 0 0,-5 20 10 0 0,-1 1 0 0 0,-1-1 0 0 0,0 0 0 0 0,0 1 0 0 0,-2-1 0 0 0,1 0 0 0 0,-2 0 0 0 0,1 1 0 0 0,-2-1 0 0 0,0 1 0 0 0,0 0 0 0 0,-1 0 0 0 0,-1 0 0 0 0,0 0 0 0 0,-5-8-10 0 0,7 14 8 0 0,0 0 0 0 0,-1 0 0 0 0,0 0 0 0 0,0 0-1 0 0,-1 1 1 0 0,0 0 0 0 0,0 0 0 0 0,0 0 0 0 0,0 1 0 0 0,-1-1 0 0 0,1 1-1 0 0,-1 1 1 0 0,0-1 0 0 0,0 1 0 0 0,-1 0 0 0 0,1 0 0 0 0,-1 1-1 0 0,1 0 1 0 0,-1 0 0 0 0,0 0 0 0 0,0 1 0 0 0,0 0 0 0 0,0 1 0 0 0,0-1-1 0 0,0 1 1 0 0,-5 1-8 0 0,5-1 0 0 0,1 1 0 0 0,-1 0 0 0 0,1 0 0 0 0,0 0 0 0 0,-1 1 0 0 0,1 0 0 0 0,0 0 0 0 0,0 1 0 0 0,0 0 0 0 0,0 0 0 0 0,0 0 0 0 0,1 1 0 0 0,0-1 0 0 0,-1 1 0 0 0,1 1 0 0 0,1-1 0 0 0,-3 3 0 0 0,-3 5-15 0 0,1 1-1 0 0,0 0 1 0 0,2 0-1 0 0,-1 1 1 0 0,1 0-1 0 0,1 0 1 0 0,1 0-1 0 0,-4 14 16 0 0,-1 11-74 0 0,2 1 0 0 0,-3 33 74 0 0,10-60-18 0 0,0 0-1 0 0,2-1 1 0 0,-1 1 0 0 0,2 0-1 0 0,-1-1 1 0 0,2 2 18 0 0,6 26-96 0 0,4 6 96 0 0,-8-28-23 0 0,-2-10 23 0 0,-1-1 1 0 0,1 0-1 0 0,1 0 1 0 0,-1-1-1 0 0,1 1 0 0 0,0 0 1 0 0,0-1-1 0 0,1 0 1 0 0,0 0-1 0 0,0-1 0 0 0,1 1 1 0 0,-1-1-1 0 0,1 0 1 0 0,0-1-1 0 0,1 1 1 0 0,-1-1-1 0 0,1 0 0 0 0,-1-1 1 0 0,3 1-1 0 0,1 0 8 0 0,0 0 1 0 0,1-1-1 0 0,-1 0 0 0 0,1 0 1 0 0,-1-2-1 0 0,1 1 1 0 0,0-1-1 0 0,0-1 1 0 0,0 0-1 0 0,-1 0 0 0 0,1-1 1 0 0,0-1-1 0 0,2 0-8 0 0,2-2 1 0 0,-1 0-1 0 0,0-1 0 0 0,0-1 1 0 0,-1 0-1 0 0,1-1 0 0 0,-1-1 1 0 0,-1 0-1 0 0,1 0 0 0 0,-1-1 1 0 0,-1-1-1 0 0,0 0 0 0 0,0 0 1 0 0,5-8-1 0 0,10-14-15 0 0,-2 0 1 0 0,-1-2-1 0 0,-2 0 1 0 0,7-17 14 0 0,-11 19-13 0 0,-2-1-1 0 0,-2-1 1 0 0,-1 0 0 0 0,-1-1-1 0 0,-2 0 1 0 0,0-10 13 0 0,-4 15 15 0 0,-1-1-1 0 0,-2 1 1 0 0,-1-1 0 0 0,-1 0-1 0 0,-1 0 1 0 0,-2 1 0 0 0,-1-1-1 0 0,-5-15-14 0 0,6 36 11 0 0,1 0 1 0 0,-1 0-1 0 0,-1 1 0 0 0,0-1 0 0 0,0 1 0 0 0,-1 0 1 0 0,0 0-1 0 0,0 1 0 0 0,-1-1 0 0 0,-1 1 0 0 0,1 1 1 0 0,-1-1-1 0 0,0 1 0 0 0,-1 0 0 0 0,0 1 0 0 0,0-1 1 0 0,0 2-1 0 0,-1-1 0 0 0,1 1 0 0 0,-7-2-11 0 0,7 3 6 0 0,0 0 0 0 0,-1 1-1 0 0,0 0 1 0 0,0 0 0 0 0,1 1-1 0 0,-2 0 1 0 0,1 1 0 0 0,0 0-1 0 0,0 0 1 0 0,0 1 0 0 0,0 0-1 0 0,-1 0 1 0 0,1 1 0 0 0,0 1-1 0 0,0 0 1 0 0,-9 2-6 0 0,-4 3 15 0 0,-1 1 1 0 0,1 1-1 0 0,1 1 0 0 0,0 0 0 0 0,-7 7-15 0 0,13-8-4 0 0,0 2 0 0 0,1 0 0 0 0,1 0 0 0 0,0 2 0 0 0,0-1 0 0 0,1 2 0 0 0,-5 7 4 0 0,-36 52-274 0 0,-6 18 274 0 0,33-47-92 0 0,3 1-1 0 0,-18 47 93 0 0,8-4-50 0 0,5 1 0 0 0,3 1 0 0 0,5 1 0 0 0,-2 33 50 0 0,18-93 0 0 0,2 0 0 0 0,1 30 0 0 0,2-47 0 0 0,0 0 0 0 0,1 0 0 0 0,0 0 0 0 0,1 0 0 0 0,1 0 0 0 0,0 0 0 0 0,4 7 0 0 0,-6-16-2 0 0,1-1 0 0 0,0 1 0 0 0,0-1-1 0 0,0 0 1 0 0,1 0 0 0 0,-1 0 0 0 0,1 0-1 0 0,0-1 1 0 0,0 1 0 0 0,0-1 0 0 0,0 0-1 0 0,1 0 1 0 0,-1-1 0 0 0,1 1 0 0 0,0-1-1 0 0,3 1 3 0 0,5 2-7 0 0,0-1 0 0 0,0-1 0 0 0,0 0-1 0 0,1-1 1 0 0,11 1 7 0 0,-4-2-1 0 0,1-1 0 0 0,-1-1 0 0 0,1-1 0 0 0,-1-1 1 0 0,1-1 0 0 0,27-7 96 0 0,28-10-96 0 0,-38 7 19 0 0,1-2 0 0 0,-2-1 0 0 0,0-3 0 0 0,14-10-19 0 0,-30 16 5 0 0,0-1 0 0 0,-2 0 0 0 0,0-2 0 0 0,-1-1 0 0 0,-1 0 0 0 0,0-1 0 0 0,11-17-5 0 0,-2-2 25 0 0,-1-1 0 0 0,-2-2 1 0 0,14-34-26 0 0,-29 54 9 0 0,-1-1 1 0 0,-2 0 0 0 0,0 0-1 0 0,-1-1 1 0 0,-1 0-1 0 0,-1 1 1 0 0,-1-18-10 0 0,-1 30 8 0 0,-1 1 0 0 0,0 0 0 0 0,-1-1 1 0 0,0 1-1 0 0,-1 0 0 0 0,1 0 0 0 0,-2 0 1 0 0,1 0-1 0 0,-1 0 0 0 0,-1 0 0 0 0,0 1 1 0 0,0-1-1 0 0,0 1 0 0 0,-1 0 0 0 0,0 1 1 0 0,-1-1-1 0 0,0 1 0 0 0,0 0 0 0 0,0 0 1 0 0,-1 1-1 0 0,0 0 0 0 0,0 0 0 0 0,-1 0 0 0 0,0 1 1 0 0,0 1-1 0 0,0-1 0 0 0,-3 0-8 0 0,0 0 12 0 0,0 1 0 0 0,-1 0 0 0 0,0 1 0 0 0,0 0 0 0 0,0 1 0 0 0,0 0 0 0 0,-1 1 0 0 0,1 0 0 0 0,0 1 0 0 0,-10 2-12 0 0,-1 0 18 0 0,0 2-1 0 0,-1 1 1 0 0,2 1 0 0 0,-1 1-1 0 0,-5 3-17 0 0,1 0-21 0 0,1 1-1 0 0,0 2 1 0 0,1 0-1 0 0,0 2 1 0 0,1 1-1 0 0,0 0 1 0 0,2 2-1 0 0,-7 7 22 0 0,-11 14-58 0 0,1 1 0 0 0,3 2 0 0 0,-7 11 58 0 0,23-24-30 0 0,1 0 1 0 0,1 1 0 0 0,2 0-1 0 0,1 1 1 0 0,-8 25 29 0 0,15-34 4 0 0,1 1 0 0 0,1 0-1 0 0,0 0 1 0 0,2 1 0 0 0,0 5-4 0 0,4-22-4 0 0,-1 1 1 0 0,1-1-1 0 0,1 1 1 0 0,-1 0-1 0 0,1-1 0 0 0,1 1 1 0 0,-1-1-1 0 0,1 0 1 0 0,0 1-1 0 0,1-1 1 0 0,0 0-1 0 0,0 0 0 0 0,1 0 1 0 0,-1-1-1 0 0,1 1 1 0 0,1-1-1 0 0,-1 0 1 0 0,3 2 3 0 0,4 3-18 0 0,0 0 1 0 0,1-1 0 0 0,0-1 0 0 0,0 0 0 0 0,1 0-1 0 0,1-1 1 0 0,-1-1 0 0 0,1 0 0 0 0,0-1-1 0 0,1 0 1 0 0,8 1 17 0 0,17 4 11 0 0,1-2 0 0 0,0-2-1 0 0,1-2-10 0 0,-15-3 7 0 0,1-1-1 0 0,-1-1 0 0 0,0-2 1 0 0,0-1-1 0 0,5-1-6 0 0,14-6-9 0 0,-1-1-1 0 0,-1-2 1 0 0,0-3-1 0 0,-1-1 1 0 0,18-11 9 0 0,6-8-13 0 0,-1-2 0 0 0,57-46 13 0 0,-56 32 88 0 0,-3-3 1 0 0,-2-3-1 0 0,13-19-88 0 0,-28 21 56 0 0,-3-1 1 0 0,6-13-57 0 0,-50 70-1 0 0,13-20-23 0 0,-1-1-1 0 0,-1 0 1 0 0,-1 0-1 0 0,-1-1 1 0 0,-1 0-1 0 0,-1-1 1 0 0,0 0-1 0 0,-1-6 25 0 0,-4 20 15 0 0,-1-1-1 0 0,0 0 1 0 0,-1 0-1 0 0,0 1 1 0 0,0-1-1 0 0,-1 0 1 0 0,0 1-1 0 0,-1-1-14 0 0,1 4 16 0 0,0 0-1 0 0,-1 1 0 0 0,0-1 1 0 0,0 1-1 0 0,-1-1 0 0 0,1 1 1 0 0,-1 0-1 0 0,0 0 0 0 0,-1 0 1 0 0,1 0-1 0 0,-1 0 0 0 0,0 1 1 0 0,0 0-1 0 0,0 0-15 0 0,-6-4 20 0 0,0 0-1 0 0,0 1 1 0 0,0 0 0 0 0,-1 1 0 0 0,0 0-1 0 0,-1 1 1 0 0,1 0 0 0 0,-1 1-1 0 0,0 0 1 0 0,0 1 0 0 0,0 0 0 0 0,0 1-1 0 0,0 0 1 0 0,-1 1 0 0 0,1 1-1 0 0,-1 0 1 0 0,1 0 0 0 0,0 1 0 0 0,-4 1-20 0 0,-7 1-1 0 0,1 1 1 0 0,-1 2 0 0 0,1 0 0 0 0,1 1 0 0 0,-1 0-1 0 0,1 2 1 0 0,-17 10 0 0 0,16-6-22 0 0,1 0 0 0 0,0 2 0 0 0,1 0 0 0 0,1 1 0 0 0,0 1 0 0 0,1 1 0 0 0,1 0 0 0 0,-3 7 22 0 0,-2 3-67 0 0,3 0 0 0 0,0 2 0 0 0,2 0 0 0 0,-12 27 67 0 0,10-7-57 0 0,1 0 0 0 0,2 1 1 0 0,1 12 56 0 0,7-25-39 0 0,3-1 0 0 0,1 1 1 0 0,1 0-1 0 0,3 34 39 0 0,1-62-3 0 0,-1 0 0 0 0,2 1 0 0 0,-1-1 0 0 0,1 0 0 0 0,1 0-1 0 0,0-1 1 0 0,0 1 0 0 0,1-1 0 0 0,0 1 0 0 0,1-1 0 0 0,0 0 0 0 0,0 0 0 0 0,1-1 0 0 0,0 0 0 0 0,1 0 0 0 0,-1 0 0 0 0,2-1 0 0 0,-1 0-1 0 0,1 0 1 0 0,0-1 0 0 0,0 0 0 0 0,1 0 0 0 0,-1-1 0 0 0,1 0 0 0 0,1-1 0 0 0,-1 0 0 0 0,1 0 0 0 0,-1-1 0 0 0,8 1 3 0 0,-4-2 1 0 0,0 0 0 0 0,0-1 0 0 0,1 0 1 0 0,-1-1-1 0 0,1-1 0 0 0,-1 0 0 0 0,0-1 1 0 0,0 0-1 0 0,1-1 0 0 0,-2 0 0 0 0,1-1 1 0 0,0-1-1 0 0,9-5-1 0 0,3-2 6 0 0,0-2 1 0 0,-1 0-1 0 0,0-2 0 0 0,-1-1 1 0 0,-1 0-1 0 0,2-4-6 0 0,-1-3 29 0 0,0 0 0 0 0,-1-1 1 0 0,-1-2-1 0 0,-1 0 0 0 0,-2-1 0 0 0,9-18-29 0 0,-14 20 27 0 0,-2 0 0 0 0,0-1 0 0 0,-2 0 0 0 0,-1 0 0 0 0,-1-1 0 0 0,0-8-27 0 0,-1-3 27 0 0,-2 1 0 0 0,-1 0 0 0 0,-3-1 1 0 0,-1-13-28 0 0,-1 31 25 0 0,-1 0 0 0 0,-1 1 0 0 0,-1-1 0 0 0,0 1 0 0 0,-2 0 0 0 0,0 1 0 0 0,-1 0 0 0 0,-1 0 1 0 0,-1 0-1 0 0,-1 1 0 0 0,0 1 0 0 0,-7-8-25 0 0,12 18 5 0 0,-1 0 0 0 0,1 1 0 0 0,-1 0 0 0 0,0 1 0 0 0,-1-1 0 0 0,0 1 0 0 0,1 1 0 0 0,-1 0-1 0 0,-1 0 1 0 0,1 0 0 0 0,-1 1 0 0 0,1 0 0 0 0,-1 1 0 0 0,-2-1-5 0 0,6 2-9 0 0,0 0 0 0 0,-1 1 0 0 0,1 0-1 0 0,-1 0 1 0 0,1 0 0 0 0,0 0 0 0 0,-1 1 0 0 0,1 0-1 0 0,0 0 1 0 0,0 0 0 0 0,0 1 0 0 0,0 0-1 0 0,0 0 1 0 0,0 0 0 0 0,0 0 0 0 0,0 1 0 0 0,1 0-1 0 0,-1 0 1 0 0,1 0 0 0 0,0 0 0 0 0,0 1-1 0 0,0 0 1 0 0,-3 3 9 0 0,-4 7-39 0 0,0 0 0 0 0,1 0-1 0 0,0 1 1 0 0,1 0 0 0 0,1 1-1 0 0,-5 13 40 0 0,4-8-28 0 0,2 0-1 0 0,0 1 1 0 0,2 0-1 0 0,0 0 0 0 0,1 0 1 0 0,2 1-1 0 0,0 16 29 0 0,1-10-29 0 0,2-1 0 0 0,2 0-1 0 0,0 0 1 0 0,2 1 0 0 0,1-2-1 0 0,1 3 30 0 0,-4-20 0 0 0,0-1 0 0 0,1 1-1 0 0,0-1 1 0 0,0 0 0 0 0,1 0 0 0 0,0-1-1 0 0,1 1 1 0 0,0-1 0 0 0,0 0 0 0 0,3 2 0 0 0,-5-6 0 0 0,0 0 1 0 0,0-1 0 0 0,1 0-1 0 0,-1 1 1 0 0,1-2 0 0 0,0 1 0 0 0,-1 0-1 0 0,1-1 1 0 0,0 0 0 0 0,1 0-1 0 0,-1 0 1 0 0,0-1 0 0 0,1 0-1 0 0,-1 0 1 0 0,0 0 0 0 0,1-1 0 0 0,-1 1-1 0 0,1-1 1 0 0,2-1-1 0 0,6-1 4 0 0,-1 0 1 0 0,1-1-1 0 0,-1-1 0 0 0,0 0 1 0 0,-1-1-1 0 0,1 0 0 0 0,-1-1 1 0 0,11-6-5 0 0,-2-1 4 0 0,0-1 1 0 0,-1-1 0 0 0,-1-1-1 0 0,8-8-4 0 0,21-25-26 0 0,-3-1 0 0 0,-2-3 1 0 0,-3-1-1 0 0,-2-2 0 0 0,-2-2 0 0 0,-3-1 0 0 0,11-31 26 0 0,-27 53 46 0 0,-1-1-1 0 0,-3-1 1 0 0,0-1 0 0 0,-3 0-1 0 0,-1 0 1 0 0,-2-1 0 0 0,-2 1-1 0 0,0-34-45 0 0,-6 63 0 0 0,1 0 0 0 0,-1 0 0 0 0,-1 0 0 0 0,1 0 0 0 0,-2 0 0 0 0,-1-2 0 0 0,3 10-2 0 0,0-1 0 0 0,-1 1-1 0 0,1 0 1 0 0,-1-1 0 0 0,0 1-1 0 0,0 0 1 0 0,0 0 0 0 0,0 0-1 0 0,-2-1 3 0 0,2 2 0 0 0,0 1-1 0 0,1 0 0 0 0,-1-1 1 0 0,0 1-1 0 0,0 0 0 0 0,1 0 1 0 0,-1 0-1 0 0,0 0 0 0 0,0 1 1 0 0,0-1-1 0 0,0 1 1 0 0,0-1-1 0 0,0 1 0 0 0,-1-1 1 0 0,1 1-1 0 0,0 0 0 0 0,0 0 1 0 0,-1 0 0 0 0,1 1 0 0 0,-1-1 0 0 0,1 1 0 0 0,-1-1 0 0 0,1 1 0 0 0,-1 0 0 0 0,1 0 0 0 0,-1 0 0 0 0,1 0 0 0 0,0 0 0 0 0,0 1 0 0 0,0-1 0 0 0,0 1 0 0 0,0 0 0 0 0,0-1 0 0 0,-5 6 0 0 0,0-1 0 0 0,1 1 0 0 0,-4 6 0 0 0,-3 6-24 0 0,0 1 0 0 0,1 0-1 0 0,1 1 1 0 0,1 1 0 0 0,-1 3 24 0 0,-38 118-180 0 0,40-114 161 0 0,-40 143-139 0 0,33-112 123 0 0,2-4 93 0 0,2 2 1 0 0,3-1-1 0 0,2 2 0 0 0,2 41-58 0 0,5-82-66 0 0,2 0 0 0 0,0 0-1 0 0,1-1 1 0 0,0 1 0 0 0,2-1 0 0 0,0 0-1 0 0,3 8 67 0 0,-6-23 0 0 0,-1 1 0 0 0,1 0 0 0 0,0-1 0 0 0,-1 1 0 0 0,1-1 0 0 0,0 1 0 0 0,0-1 0 0 0,1 0 0 0 0,-1 0 0 0 0,1 0 0 0 0,-1 0 0 0 0,1 0 0 0 0,-1-1 0 0 0,1 1 0 0 0,0-1 0 0 0,0 0 0 0 0,0 0 0 0 0,-1 0 0 0 0,1 0 0 0 0,1 0 0 0 0,-1 0 0 0 0,0-1 0 0 0,0 1 0 0 0,0-1 0 0 0,0 0 0 0 0,0 0 0 0 0,0 0 0 0 0,0-1 0 0 0,0 1 0 0 0,0-1 0 0 0,0 0 0 0 0,0 1 0 0 0,0-1 0 0 0,0-1 0 0 0,0 1 0 0 0,0 0 0 0 0,0-1 0 0 0,9-5 0 0 0,0-1-1 0 0,-1 0 0 0 0,0-1 1 0 0,-1 0-1 0 0,0-1 0 0 0,0 0 0 0 0,-1-1 1 0 0,0 0-1 0 0,1-2 1 0 0,16-27 27 0 0,-2-1 1 0 0,0-3-28 0 0,-6 12 59 0 0,0-6 20 0 0,0-1 1 0 0,-3-1-1 0 0,-1 0 0 0 0,-2-1 0 0 0,-1-6-79 0 0,-1-6 0 0 0,-3-1 0 0 0,0-46 0 0 0,-6 68 47 0 0,-2 0 0 0 0,-2 0 0 0 0,-1 0 0 0 0,-1 0 0 0 0,-1 1-1 0 0,-2 0 1 0 0,-12-29-47 0 0,17 51-3 0 0,0 1 0 0 0,-1 0 0 0 0,0 0 1 0 0,0 1-1 0 0,-1-1 0 0 0,0 1 0 0 0,-1 0 0 0 0,1 0 0 0 0,-1 1 0 0 0,-6-5 3 0 0,10 8-2 0 0,-1 1 0 0 0,0 0 0 0 0,0 0 1 0 0,-1 0-1 0 0,1 0 0 0 0,0 0 0 0 0,-1 1 0 0 0,1-1 1 0 0,-1 1-1 0 0,1 0 0 0 0,-1 0 0 0 0,0 0 0 0 0,1 1 1 0 0,-1-1-1 0 0,0 1 0 0 0,1 0 0 0 0,-1 0 0 0 0,0 0 0 0 0,0 1 1 0 0,1-1-1 0 0,-1 1 0 0 0,0 0 0 0 0,1 0 0 0 0,-1 0 1 0 0,-1 1 1 0 0,-2 1-10 0 0,0 1 0 0 0,1 0 0 0 0,-1 0 1 0 0,1 1-1 0 0,-1 0 0 0 0,1 0 0 0 0,1 0 0 0 0,-1 1 1 0 0,1 0-1 0 0,0 0 0 0 0,0 0 0 0 0,0 2 10 0 0,-9 15-67 0 0,0 0 0 0 0,-8 23 67 0 0,18-36-20 0 0,-14 28-49 0 0,2 2 1 0 0,1 0 0 0 0,3 0-1 0 0,-3 19 69 0 0,-6 37-124 0 0,4 1-1 0 0,0 50 125 0 0,14-71-41 0 0,3-1-1 0 0,10 69 42 0 0,-8-125 0 0 0,1 0-1 0 0,1-1 1 0 0,0 1 0 0 0,2-1-1 0 0,0 0 1 0 0,7 13 0 0 0,-9-22 1 0 0,1 0 0 0 0,0-1 0 0 0,0 1 0 0 0,1-1 0 0 0,0 0 0 0 0,0-1 0 0 0,1 0 0 0 0,0 0 0 0 0,0 0 0 0 0,1-1 0 0 0,0 0 0 0 0,0 0 0 0 0,8 3-1 0 0,-9-4 30 0 0,0-2-1 0 0,1 1 1 0 0,-1-1 0 0 0,1 0-1 0 0,-1-1 1 0 0,1 0 0 0 0,0 0-1 0 0,0-1 1 0 0,0 0 0 0 0,0 0 0 0 0,1-1-1 0 0,-1 0 1 0 0,0 0 0 0 0,0-1-1 0 0,1 0-29 0 0,5-2-5 0 0,1 0-1 0 0,-1-1 0 0 0,1 0 1 0 0,-1-1-1 0 0,0-1 0 0 0,-1 0 1 0 0,1-1-1 0 0,-1-1 1 0 0,-1 0-1 0 0,1 0 0 0 0,-2-1 1 0 0,1-1-1 0 0,2-3 6 0 0,20-24 96 0 0,-2-3 1 0 0,-1 0-1 0 0,-2-2 0 0 0,17-35-96 0 0,-32 47 49 0 0,0 0 0 0 0,-2-2-1 0 0,5-18-48 0 0,-2 3 36 0 0,6-19 49 0 0,9-52-85 0 0,-25 89 11 0 0,-1 0-1 0 0,-2 0 1 0 0,-1-1 0 0 0,-2 1-1 0 0,-2-21-10 0 0,2 43 0 0 0,1-1 0 0 0,-1 0 0 0 0,0 1 0 0 0,-1-1 0 0 0,0 1 0 0 0,0-1 0 0 0,-1 1 0 0 0,0 0 0 0 0,0 0 0 0 0,-1 0 0 0 0,1 1 0 0 0,-2-1 0 0 0,1 1 0 0 0,-1 0 0 0 0,-3-5 0 0 0,7 11 0 0 0,0-1 0 0 0,0 0 0 0 0,0 0 0 0 0,0 0 0 0 0,0 0 0 0 0,0 1 0 0 0,0-1 0 0 0,0 0 0 0 0,0 1 0 0 0,-1-1 0 0 0,1 1 0 0 0,0 0 0 0 0,0-1 0 0 0,0 1 0 0 0,-1 0 0 0 0,1 0 0 0 0,0-1 0 0 0,0 1 0 0 0,-1 0 0 0 0,1 0 0 0 0,0 0 0 0 0,0 1 0 0 0,-1-1 0 0 0,1 0-1 0 0,-2 1 2 0 0,1 0-1 0 0,-1 0 0 0 0,1 0 0 0 0,0 1 0 0 0,-1-1 1 0 0,1 1-1 0 0,0-1 0 0 0,0 1 0 0 0,0 0 0 0 0,0 0 0 0 0,-1 1 0 0 0,-4 5-2 0 0,1 1-1 0 0,0-1 0 0 0,0 1 0 0 0,1 1 0 0 0,-3 4 3 0 0,1 2-18 0 0,0 1-1 0 0,1-1 1 0 0,0 1 0 0 0,2 0-1 0 0,0 0 1 0 0,0 1 0 0 0,2-1-1 0 0,0 2 19 0 0,-5 58-37 0 0,0-18-12 0 0,3-1 0 0 0,3 1 0 0 0,3 24 49 0 0,0-58 0 0 0,0 4 0 0 0,1 1 0 0 0,2-2 0 0 0,6 24 0 0 0,-9-45 0 0 0,0 0 0 0 0,1 0 0 0 0,0 0 0 0 0,0 0 0 0 0,1 0 0 0 0,-1-1 0 0 0,2 1 0 0 0,-1-1 0 0 0,1 0 0 0 0,-1 0 0 0 0,2-1 0 0 0,-1 1 0 0 0,0-1 0 0 0,1 0 0 0 0,0-1 0 0 0,6 4 0 0 0,-10-7 0 0 0,1 0 0 0 0,0 0 0 0 0,0 0 0 0 0,0 0 0 0 0,0 0 0 0 0,0-1 0 0 0,0 1 0 0 0,0-1 0 0 0,0 0 0 0 0,0 0 0 0 0,0 0 0 0 0,0 0 0 0 0,0-1 0 0 0,0 1 0 0 0,-1-1 0 0 0,1 1 0 0 0,0-1 0 0 0,0 0 0 0 0,0 0 0 0 0,0-1 0 0 0,-1 1 0 0 0,1-1 0 0 0,-1 1 0 0 0,1-1 0 0 0,-1 0 0 0 0,3-1 0 0 0,4-5 0 0 0,-1 1 0 0 0,0-2 0 0 0,0 1 0 0 0,-1-1 0 0 0,0 0 0 0 0,4-6 0 0 0,9-19-31 0 0,0-1 1 0 0,-2-1-1 0 0,6-20 31 0 0,37-116-136 0 0,-44 121 119 0 0,7-25 61 0 0,-4-1 0 0 0,1-24-44 0 0,15-158 128 0 0,-31 212-86 0 0,-2-1-1 0 0,-2 1 1 0 0,-3-24-42 0 0,0 52 11 0 0,2 18-10 0 0,0 1 1 0 0,0 0-1 0 0,0-1 0 0 0,0 1 0 0 0,0 0 1 0 0,0-1-1 0 0,0 1 0 0 0,0 0 1 0 0,0-1-1 0 0,0 1 0 0 0,0 0 0 0 0,0 0 1 0 0,-1-1-1 0 0,1 1 0 0 0,0 0 1 0 0,0-1-1 0 0,0 1 0 0 0,-1 0 0 0 0,1 0 1 0 0,0 0-1 0 0,0-1 0 0 0,-1 1 1 0 0,1 0-1 0 0,0 0 0 0 0,0 0 1 0 0,-1-1-1 0 0,1 1 0 0 0,0 0 0 0 0,-1 0 1 0 0,1 0-1 0 0,0 0 0 0 0,0 0 1 0 0,-1 0-2 0 0,0 0 2 0 0,0 1 0 0 0,0 0 0 0 0,0 0 0 0 0,0-1 0 0 0,0 1 0 0 0,0 0 0 0 0,0 0 0 0 0,0 0 0 0 0,1 0 0 0 0,-1 0 0 0 0,0 1 0 0 0,1-1 0 0 0,-1 0 0 0 0,1 0 0 0 0,-1 0-2 0 0,-8 23 40 0 0,5-4-37 0 0,0-1 0 0 0,2 0 0 0 0,0 1 0 0 0,2 16-3 0 0,-1 3 0 0 0,-3 87 0 0 0,8 74 0 0 0,1-126-1 0 0,21 241-8 0 0,10-115-44 0 0,-33-184 52 0 0,-1-9 1 0 0,2 13 0 0 0,0-1 0 0 0,3 4 0 0 0,-6-19 0 0 0,1-1 0 0 0,-1 1 0 0 0,1 0 0 0 0,0-1 0 0 0,-1 1 0 0 0,2-1 0 0 0,-1 0 0 0 0,0 1 0 0 0,1-1 0 0 0,-1 0 0 0 0,1 0 0 0 0,0-1 0 0 0,2 2 0 0 0,-4-3 1 0 0,0 0 0 0 0,0-1 0 0 0,0 1 0 0 0,0-1 0 0 0,0 1 0 0 0,0-1 0 0 0,0 1 0 0 0,0-1 0 0 0,0 0 0 0 0,0 0 0 0 0,1 1 0 0 0,-1-1 0 0 0,0 0 0 0 0,0 0 0 0 0,0 0 0 0 0,0 0 0 0 0,1 0 0 0 0,-1-1 0 0 0,0 1 0 0 0,0 0 0 0 0,0 0 0 0 0,0-1 0 0 0,0 1 0 0 0,0-1 0 0 0,0 1 0 0 0,0-1 0 0 0,0 1 0 0 0,0-1 0 0 0,0 0 0 0 0,0 0 0 0 0,0 1 0 0 0,0-1 0 0 0,0 0 0 0 0,-1 0 0 0 0,1 0 0 0 0,0 0 0 0 0,-1 0 0 0 0,1 0-1 0 0,3-5 10 0 0,0 0 1 0 0,-1-1 0 0 0,0 1-1 0 0,0-1 1 0 0,1-6-11 0 0,5-22 45 0 0,-1 0 1 0 0,-2 0-1 0 0,1-28-45 0 0,-3 20 59 0 0,2-38 22 0 0,-4 1 1 0 0,-6-50-82 0 0,0-14 61 0 0,0 62-50 0 0,2 48-11 0 0,1 0-1 0 0,1-7 1 0 0,-2 3 0 0 0,0 8 0 0 0,3 30 0 0 0,-1 0 0 0 0,0 0 0 0 0,0 0 0 0 0,0 0 0 0 0,0 0 0 0 0,0 0 0 0 0,0-1 0 0 0,0 1 0 0 0,0 0 0 0 0,0 0 0 0 0,0 0 0 0 0,0 0 0 0 0,0 0 0 0 0,0 0 0 0 0,0 0 0 0 0,0 0 0 0 0,0 0 0 0 0,0 0 0 0 0,0 0 0 0 0,0 0 0 0 0,0-1 0 0 0,0 1 0 0 0,0 0 0 0 0,0 0 0 0 0,0 0 0 0 0,0 0 0 0 0,0 0 0 0 0,0 0 0 0 0,0 0 0 0 0,-1 0 0 0 0,1 0-1 0 0,0 0 1 0 0,0 0 0 0 0,0 0 0 0 0,0 0 0 0 0,0 0 0 0 0,0 0 0 0 0,0 0 0 0 0,0-1 0 0 0,0 1 0 0 0,0 0 0 0 0,0 0 0 0 0,0 0 0 0 0,0 0 0 0 0,0 0 0 0 0,0 0 0 0 0,-1 0 0 0 0,1 0 0 0 0,0 0 0 0 0,0 0 0 0 0,0 0 0 0 0,0 0 0 0 0,0 0 0 0 0,0 0 0 0 0,0 0 0 0 0,0 0 0 0 0,0 0 0 0 0,0 0 0 0 0,0 0 0 0 0,0 0 0 0 0,-1 0 0 0 0,1 0 0 0 0,0 1 0 0 0,-5 4-19 0 0,-4 14-41 0 0,4-1 30 0 0,0 0 0 0 0,2 0 1 0 0,0 1-1 0 0,1 14 30 0 0,-6 34-99 0 0,1-23 26 0 0,2-1 1 0 0,2 1-1 0 0,1 9 73 0 0,-1 35-14 0 0,1-34 16 0 0,2 14-2 0 0,17 232 0 0 0,-15-281 0 0 0,1 0 0 0 0,1 1 0 0 0,5 28 0 0 0,-8-40 3 0 0,1 0 0 0 0,0 0 0 0 0,1 0 0 0 0,1 2-3 0 0,2 1 62 0 0,-5-11-60 0 0,0 0-1 0 0,0 0 1 0 0,0 1 0 0 0,-1-1 0 0 0,1 0 0 0 0,0 0 0 0 0,0 0 0 0 0,0 0 0 0 0,0 0 0 0 0,0-1 0 0 0,0 1 0 0 0,0 0 0 0 0,0 0 0 0 0,0 0 0 0 0,0-1 0 0 0,0 1 0 0 0,0-1 0 0 0,0 1 0 0 0,-1 0-1 0 0,1-1 1 0 0,0 0 0 0 0,0 1 0 0 0,0-1 0 0 0,-1 1 0 0 0,1-1 0 0 0,0 0 0 0 0,-1 0 0 0 0,1 1 0 0 0,-1-1 0 0 0,1 0-2 0 0,3-4 5 0 0,-1 1 0 0 0,1-1 0 0 0,-1 0 0 0 0,2-3-5 0 0,-1-3 8 0 0,1 1-1 0 0,-2-2 1 0 0,1 1-1 0 0,-2 0 1 0 0,2-8-8 0 0,0-3 16 0 0,12-65 21 0 0,-4 0 0 0 0,0-65-37 0 0,-11 73 47 0 0,-4-15-47 0 0,0-26 17 0 0,3 100-17 0 0,1 11 0 0 0,-1 1 0 0 0,0 0 0 0 0,0-1 0 0 0,-2-7 0 0 0,-3 6 11 0 0,5 12-8 0 0,0 0 1 0 0,0-1-1 0 0,0 1 1 0 0,0 0-1 0 0,0 0 1 0 0,-1 0-1 0 0,1-1 0 0 0,-1 1 1 0 0,1 0-1 0 0,-1 0 1 0 0,0-1-1 0 0,0 1 1 0 0,0 0-4 0 0,-3 9 8 0 0,0 13-25 0 0,0 0-1 0 0,1 21 18 0 0,2-20-24 0 0,-2 0 1 0 0,-2 10 23 0 0,-1-12-14 0 0,2 0 1 0 0,1 0 0 0 0,0 0-1 0 0,2 1 14 0 0,0 4 0 0 0,-1-1 0 0 0,-2 0 0 0 0,-1 3 0 0 0,2-22 38 0 0,-1-12-19 0 0,0-11-12 0 0,1-4-7 0 0,-14-89 0 0 0,-21-250 64 0 0,35 323-64 0 0,2 0 0 0 0,2-17 0 0 0,0 0 0 0 0,0 26 0 0 0,4-17 0 0 0,-1 3 0 0 0,-3 29 0 0 0,0 1 0 0 0,1 0 0 0 0,1-1 0 0 0,-1 1 0 0 0,3-2 0 0 0,6-30 0 0 0,-8 39 0 0 0,-1-1 0 0 0,-1-10 0 0 0,-1 3 0 0 0,-1 0 0 0 0,-3 0 0 0 0,4 2 0 0 0,2 7-18 0 0,2-14-28 0 0,2-5 46 0 0,-6 13 0 0 0,0 2 0 0 0,3-5 0 0 0,0 0 0 0 0,2 1 0 0 0,1 4 0 0 0,-2-4 0 0 0,1-9 0 0 0,-2 16 0 0 0,4-7 0 0 0,1 4 0 0 0,-5-4 0 0 0,-1 4 0 0 0,2-8 0 0 0,-3 4 0 0 0,7 4 12 0 0,-8 6-11 0 0,0 0 1 0 0,0 0-1 0 0,0 0 0 0 0,0-1 0 0 0,0 1 0 0 0,0 0 0 0 0,0 0 0 0 0,-1 0 1 0 0,1 0-1 0 0,0 0 0 0 0,0 0 0 0 0,0 0 0 0 0,0 0 0 0 0,0 0 1 0 0,0 0-1 0 0,0 0 0 0 0,0 0 0 0 0,0 0 0 0 0,0 0 0 0 0,0 0 0 0 0,0 0 1 0 0,0 0-1 0 0,0 0 0 0 0,0 0 0 0 0,0 0 0 0 0,0 0 0 0 0,0 0 1 0 0,0 0-1 0 0,0 0 0 0 0,0 0 0 0 0,0-1 0 0 0,0 1 0 0 0,0 0 0 0 0,0 0 1 0 0,0 0-1 0 0,0 0 0 0 0,0 0 0 0 0,0 0 0 0 0,0 0 0 0 0,0 0 1 0 0,0 0-1 0 0,0 0 0 0 0,0 0 0 0 0,0 0 0 0 0,1 0 0 0 0,-1 0 0 0 0,0 0 1 0 0,0 0-1 0 0,0 0 0 0 0,0 0 0 0 0,0 0 0 0 0,0 0-1 0 0,-8-3 74 0 0,5 1-39 0 0,-8 3 8 0 0,6 0-43 0 0,-8 1 16 0 0,0-1 0 0 0,1 0-1 0 0,-1 0 1 0 0,-6-2-16 0 0,13 1 9 0 0,-1 0 1 0 0,1 0-1 0 0,-1 0 0 0 0,1 1 1 0 0,0 0-1 0 0,-1 0 0 0 0,-3 2-9 0 0,-11 2 39 0 0,1 0 0 0 0,-8 0-39 0 0,-29 6 58 0 0,-54 9 14 0 0,32-6-45 0 0,48-9-9 0 0,0 1 1 0 0,-7 3-19 0 0,-117 44 105 0 0,130-43-92 0 0,2-2-9 0 0,-31 12-4 0 0,-9 7 0 0 0,46-18-2 0 0,-1 0 0 0 0,2 1 0 0 0,-1 1 0 0 0,2 0 0 0 0,-9 8 2 0 0,-2 3 0 0 0,-1-2 0 0 0,-3 0 0 0 0,3-2 0 0 0,0 2 0 0 0,0 2 0 0 0,-6 6-52 0 0,-7 2 52 0 0,39-29-1 0 0,-2 2 0 0 0,-1 1 0 0 0,1-1 0 0 0,0 1 0 0 0,0 0 0 0 0,0 0 0 0 0,1 0 0 0 0,-1 0 0 0 0,1 0 0 0 0,0 0-1 0 0,0 1 1 0 0,0-1 0 0 0,0 5 1 0 0,-10 19 2 0 0,9-21-13 0 0,0 1 0 0 0,0 0 0 0 0,1 0 0 0 0,0-1 0 0 0,0 2 0 0 0,1-1 0 0 0,0 0 0 0 0,1 0 0 0 0,-1 0 0 0 0,2 0 0 0 0,-1 0 0 0 0,1 1 0 0 0,0-1 0 0 0,2 4 11 0 0,-1-6-16 0 0,0 1 1 0 0,1-2-1 0 0,0 1 1 0 0,0 0 0 0 0,0 0-1 0 0,0-1 1 0 0,1 0-1 0 0,0 0 1 0 0,0 0-1 0 0,1 0 1 0 0,-1 0 0 0 0,1-1-1 0 0,0 0 1 0 0,0 0-1 0 0,0 0 1 0 0,1-1 0 0 0,-1 0-1 0 0,1 0 16 0 0,-1 0-17 0 0,1-2 1 0 0,-1 1-1 0 0,0 0 0 0 0,1-1 0 0 0,-1 0 0 0 0,0 0 0 0 0,1-1 0 0 0,0 1 1 0 0,-1-1-1 0 0,5-1 17 0 0,10-1-63 0 0,1-1 0 0 0,5-2 63 0 0,-26 5 0 0 0,8-2-15 0 0,21-3-20 0 0,0-1 0 0 0,-1-2 1 0 0,0-1-1 0 0,16-8 35 0 0,-18 6-8 0 0,-1-1-11 0 0,0 0 1 0 0,0-2-1 0 0,10-8 19 0 0,10-9 0 0 0,-2 1 0 0 0,11-12 0 0 0,-39 30 4 0 0,26-22 56 0 0,34-38-60 0 0,-61 56 26 0 0,-1-2-1 0 0,7-12-25 0 0,3-3 13 0 0,-8 12-13 0 0,-1 0 0 0 0,-1-2 0 0 0,-1 1 0 0 0,5-14 0 0 0,-16 31 7 0 0,1 0 0 0 0,-1 1 0 0 0,0-1 0 0 0,0 0 0 0 0,0 0 0 0 0,-1 0 0 0 0,1-1 0 0 0,-1 1 0 0 0,0 0 0 0 0,-1 0 0 0 0,0 0-1 0 0,1 0 1 0 0,-1 0 0 0 0,-1 0 0 0 0,1 1 0 0 0,-1-1 0 0 0,0 0 0 0 0,0 0 0 0 0,0 1 0 0 0,-3-4-7 0 0,4 6 6 0 0,-1 0 1 0 0,0 0-1 0 0,1 0 1 0 0,-1 1-1 0 0,0-1 1 0 0,0 0-1 0 0,-1 1 1 0 0,1-1-1 0 0,0 1 1 0 0,0-1-1 0 0,-1 1 1 0 0,1 0-1 0 0,-2 0-6 0 0,-35-10 61 0 0,26 7-35 0 0,2 2 0 0 0,0 0 0 0 0,0 1 0 0 0,-1 0 0 0 0,1 1 1 0 0,0 0-1 0 0,-12 1-26 0 0,-14 4 149 0 0,-16 5-149 0 0,42-8 14 0 0,-18 4-6 0 0,0-1-7 0 0,1 1-1 0 0,0 1 1 0 0,-22 10-1 0 0,25-6-9 0 0,0 0 0 0 0,0 2 1 0 0,2 1-1 0 0,-1 1 0 0 0,2 1 0 0 0,0 1 0 0 0,1 0 0 0 0,1 2 0 0 0,0 1 9 0 0,2-1-15 0 0,2-2-9 0 0,1 1 1 0 0,0 0-1 0 0,0 3 24 0 0,10-14-11 0 0,1 0 0 0 0,0 1 0 0 0,1 0 0 0 0,-1-1 0 0 0,1 1-1 0 0,1 0 1 0 0,0 1 0 0 0,0-1 0 0 0,0 0 0 0 0,1 5 11 0 0,0-2-23 0 0,1 0-1 0 0,0 0 1 0 0,1 0-1 0 0,0-1 1 0 0,1 1 0 0 0,0 0-1 0 0,0-1 1 0 0,2 1 23 0 0,-2-4-23 0 0,0-1-1 0 0,1 0 1 0 0,0 1-1 0 0,0-1 1 0 0,1 0-1 0 0,0 0 1 0 0,0-1 0 0 0,0 1-1 0 0,0-1 1 0 0,1 0-1 0 0,0 0 1 0 0,4 3 23 0 0,6 2-15 0 0,0 0 1 0 0,1-1-1 0 0,0-1 1 0 0,1 0-1 0 0,-1-1 1 0 0,2-1-1 0 0,-1-1 1 0 0,0 0-1 0 0,1-1 1 0 0,0-1-1 0 0,0-1 1 0 0,7 0 14 0 0,12-1-24 0 0,-1-1-1 0 0,0-2 1 0 0,0-1 0 0 0,0-2 0 0 0,26-7 24 0 0,-15 1 0 0 0,1-3 0 0 0,-32 9 0 0 0,0-1 0 0 0,0-1 0 0 0,-1-1 0 0 0,10-6 0 0 0,15-11-63 0 0,16-16 63 0 0,-40 28-31 0 0,-1 0 1 0 0,0-2-1 0 0,0 0 1 0 0,6-10 30 0 0,-8 7-60 0 0,-5 7 7 0 0,0 1 0 0 0,1-1 0 0 0,2 0 53 0 0,-4 4-3 0 0,0 0 1 0 0,0-1-1 0 0,0 1 0 0 0,-1-1 0 0 0,0-1 0 0 0,-1 1 0 0 0,3-7 3 0 0,-1 1 6 0 0,-1 4 25 0 0,-1 0 0 0 0,-1 0 0 0 0,0-1-31 0 0,-3 7 9 0 0,0 0 0 0 0,0 0 0 0 0,0 0 0 0 0,-1 0 0 0 0,0 0 0 0 0,1 0 0 0 0,-1 0-1 0 0,-1 0 1 0 0,1 0 0 0 0,-1-1-9 0 0,0-3 34 0 0,0-1 0 0 0,-1 1 0 0 0,0 0 0 0 0,-1 0-1 0 0,1 0 1 0 0,-1 0 0 0 0,-1 1 0 0 0,0-1 0 0 0,0 1-1 0 0,0 0 1 0 0,-6-6-34 0 0,-3-4 31 0 0,-1 1 0 0 0,-1 1 0 0 0,0 0-1 0 0,-1 1 1 0 0,-1 1 0 0 0,0 0 0 0 0,-1 2 0 0 0,0 0-1 0 0,-1 0 1 0 0,-11-3-31 0 0,-11-2 72 0 0,-1 2-1 0 0,0 2 1 0 0,-1 2-72 0 0,20 5 30 0 0,0 2 0 0 0,0 0 1 0 0,0 2-1 0 0,0 0 0 0 0,0 2 0 0 0,-14 1-30 0 0,0 3 25 0 0,0 1 0 0 0,1 1 0 0 0,0 2 1 0 0,0 2-1 0 0,-19 9-25 0 0,17-5-14 0 0,18-7 14 0 0,0 1 0 0 0,-10 6 0 0 0,-51 29 5 0 0,3-1-74 0 0,-11 11 69 0 0,48-28 1 0 0,16-11-62 0 0,-16 13 61 0 0,6-1-11 0 0,19-17 11 0 0,1 1-1 0 0,1 1 1 0 0,0 1 0 0 0,1 0 0 0 0,0 1 0 0 0,-2 3 0 0 0,-6 6-16 0 0,19-21 14 0 0,-1-1-1 0 0,1 1 1 0 0,0 0 0 0 0,0 0-1 0 0,0 0 1 0 0,1 0-1 0 0,-1 1 1 0 0,0-1 0 0 0,1 0-1 0 0,-1 1 1 0 0,1-1-1 0 0,0 1 1 0 0,0 0 0 0 0,0-1-1 0 0,0 1 1 0 0,1 0-1 0 0,-1 0 1 0 0,1-1 0 0 0,-1 1-1 0 0,1 0 3 0 0,0 6-25 0 0,0 0 0 0 0,1 0 0 0 0,0 0 0 0 0,0 0 0 0 0,3 9 25 0 0,-2-13-20 0 0,0 0 0 0 0,0 0 1 0 0,1-1-1 0 0,-1 1 1 0 0,1 0-1 0 0,0-1 0 0 0,0 0 1 0 0,0 0-1 0 0,1 0 1 0 0,0 0-1 0 0,1 1 20 0 0,2 1-14 0 0,0 0 0 0 0,1-1 0 0 0,-1 0 0 0 0,1 0 0 0 0,1-1 1 0 0,-1 0-1 0 0,0 0 0 0 0,1-1 0 0 0,0 0 0 0 0,0 0 0 0 0,0-1 0 0 0,4 0 14 0 0,9 2-24 0 0,0-1-1 0 0,0-1 1 0 0,0-1-1 0 0,1-1 1 0 0,-1-2-1 0 0,0 0 1 0 0,0-1-1 0 0,2-1 25 0 0,14-6-187 0 0,-2-2-1 0 0,1-1 1 0 0,32-18 187 0 0,-17 8-86 0 0,-22 9 54 0 0,1-2 0 0 0,25-19 32 0 0,-36 22-25 0 0,-7 4 9 0 0,0-1 1 0 0,0 0-1 0 0,-1-1 0 0 0,-1-1 1 0 0,0 0-1 0 0,-1 0 1 0 0,2-3 15 0 0,6-6 172 0 0,-13 16-111 0 0,0-1 0 0 0,0 1 1 0 0,-1-1-1 0 0,0 0 0 0 0,0 0 1 0 0,0 0-1 0 0,-1 0 0 0 0,0-1 1 0 0,0-1-62 0 0,0 0 0 0 0,-2 6 6 0 0,0 0 1 0 0,0 0-1 0 0,-1-1 0 0 0,1 1 1 0 0,0 0-1 0 0,-1-1 0 0 0,1 1 1 0 0,-1-1-1 0 0,0 1 1 0 0,0 0-1 0 0,0-1 0 0 0,0 1 1 0 0,0-1-1 0 0,-1 1 0 0 0,1 0 1 0 0,-1-1-1 0 0,0 1 0 0 0,1-1 1 0 0,-1 1-1 0 0,0 0 1 0 0,0 0-1 0 0,-1 0 0 0 0,0-2-6 0 0,-4-7 23 0 0,0 0-1 0 0,-1 0 1 0 0,-1 1-1 0 0,0 0 1 0 0,0 1-1 0 0,-1-1 1 0 0,0 1-1 0 0,-1 1 1 0 0,-6-4-23 0 0,-6-5 31 0 0,3 2-6 0 0,-1 1-1 0 0,0 1 0 0 0,-1 1 0 0 0,-14-5-24 0 0,-4 0 38 0 0,-2 3-1 0 0,0 1 1 0 0,-38-6-38 0 0,58 15 15 0 0,-35-7 62 0 0,0 3 1 0 0,-1 3-1 0 0,-53 1-77 0 0,63 5 33 0 0,0 3-1 0 0,0 1 1 0 0,1 3 0 0 0,0 1 0 0 0,0 3-1 0 0,1 2 1 0 0,-26 12-33 0 0,15-1-35 0 0,1 2-1 0 0,-41 29 36 0 0,64-35-30 0 0,2 1 1 0 0,0 2-1 0 0,1 1 1 0 0,2 1 0 0 0,-3 6 29 0 0,17-17-18 0 0,1 0 1 0 0,1 1 0 0 0,0 0-1 0 0,-7 17 18 0 0,14-24-16 0 0,0 0-1 0 0,1 0 1 0 0,0 1-1 0 0,1-1 1 0 0,0 0-1 0 0,0 1 1 0 0,1 0-1 0 0,0-1 1 0 0,1 1-1 0 0,0 0 1 0 0,1-1-1 0 0,0 1 1 0 0,0 0-1 0 0,1-1 1 0 0,0 0-1 0 0,1 1 1 0 0,0-1-1 0 0,0 0 1 0 0,1 0-1 0 0,0 0 1 0 0,1-1-1 0 0,0 0 1 0 0,0 1-1 0 0,1-2 1 0 0,0 1-1 0 0,0-1 1 0 0,1 0-1 0 0,0 0 1 0 0,0 0-1 0 0,1-1 1 0 0,-1 0-1 0 0,4 0 17 0 0,2 2-56 0 0,1-1 0 0 0,1 0-1 0 0,-1-2 1 0 0,1 1 0 0 0,0-2 0 0 0,11 2 56 0 0,-1-1-172 0 0,0-2 0 0 0,1-1 0 0 0,17-1 172 0 0,8-1-128 0 0,-1-2 0 0 0,40-8 128 0 0,-84 10-1 0 0,75-13-10 0 0,8-6 11 0 0,-63 13 1 0 0,0-2-1 0 0,-1-1 0 0 0,0-1 0 0 0,0-1 0 0 0,10-7 0 0 0,-6 1 0 0 0,0-1 0 0 0,-2-2 0 0 0,0 0 0 0 0,-2-2 0 0 0,0-1 0 0 0,7-10 0 0 0,-24 24 0 0 0,4-4 0 0 0,0 0 0 0 0,-1-1 0 0 0,-1 0 0 0 0,0-1 0 0 0,5-12 0 0 0,-11 18 5 0 0,4-7-5 0 0,-1-1 1 0 0,0 0 0 0 0,-1 0 0 0 0,0-4-1 0 0,-5 17 15 0 0,0-1 1 0 0,0 1 0 0 0,-1-1-1 0 0,1 1 1 0 0,-1-1-1 0 0,0 1 1 0 0,0-1 0 0 0,-1 1-1 0 0,1-1 1 0 0,-1 1-1 0 0,0-1 1 0 0,0 1 0 0 0,-1 0-1 0 0,1-1 1 0 0,-1 1-1 0 0,0 0 1 0 0,0 0 0 0 0,0 0-1 0 0,-2-1-15 0 0,-3-4 38 0 0,-1 1-1 0 0,-1 0 0 0 0,1 1 1 0 0,-1 0-1 0 0,0 0 0 0 0,-1 1 1 0 0,1 0-1 0 0,-1 0 0 0 0,0 1 1 0 0,-1 1-1 0 0,1 0 0 0 0,-1 0 1 0 0,0 1-38 0 0,-32-8 252 0 0,1 1 1 0 0,-35-1-253 0 0,58 8 9 0 0,3 1-7 0 0,-168-22 149 0 0,128 19-83 0 0,-1 3-1 0 0,-16 2-67 0 0,10 4-20 0 0,0 2 0 0 0,0 2 0 0 0,1 4 0 0 0,-55 17 20 0 0,53-9 20 0 0,0 4 0 0 0,1 1 0 0 0,2 4 0 0 0,-11 9-20 0 0,23-9-12 0 0,-27 23 12 0 0,61-41-18 0 0,0 1 1 0 0,2 0-1 0 0,-1 2 1 0 0,2-1-1 0 0,0 2 1 0 0,-9 12 17 0 0,17-20-11 0 0,0 0 1 0 0,0 0 0 0 0,0 0-1 0 0,1 0 1 0 0,0 1-1 0 0,1 0 1 0 0,0-1-1 0 0,0 1 1 0 0,0 0-1 0 0,1 0 1 0 0,1 0-1 0 0,-1 0 1 0 0,1 6 10 0 0,1-7-22 0 0,0-1 0 0 0,0 1 1 0 0,0 0-1 0 0,1-1 1 0 0,0 1-1 0 0,1-1 0 0 0,-1 1 1 0 0,1-1-1 0 0,0 0 0 0 0,1 0 1 0 0,0 0-1 0 0,-1-1 0 0 0,2 1 1 0 0,-1-1-1 0 0,1 0 0 0 0,2 2 22 0 0,-1-2-58 0 0,1 1 1 0 0,0-1-1 0 0,0-1 0 0 0,1 1 0 0 0,0-1 0 0 0,-1 0 1 0 0,1-1-1 0 0,3 1 58 0 0,20 6-336 0 0,20 3 336 0 0,-43-11-20 0 0,16 2-36 0 0,1-1 1 0 0,0-1-1 0 0,0-1 1 0 0,0-1-1 0 0,16-3 56 0 0,-6 0-29 0 0,0-2-1 0 0,-1-1 0 0 0,0-2 0 0 0,0-1 1 0 0,18-8 29 0 0,44-21-44 0 0,17-13 44 0 0,12-5 8 0 0,-88 40-5 0 0,0-1 0 0 0,-1-2-1 0 0,0-2 1 0 0,-2-1 0 0 0,17-15-3 0 0,-21 14 40 0 0,-16 14 1 0 0,-1-1 0 0 0,0-1 1 0 0,-1 0-1 0 0,5-7-41 0 0,-14 14 21 0 0,0 1 0 0 0,0 0 0 0 0,-1-1 0 0 0,0 0 0 0 0,0 1 0 0 0,0-1 0 0 0,0 0 0 0 0,-1 0 0 0 0,1 0 0 0 0,-1 0 0 0 0,0-1 1 0 0,0 1-1 0 0,-1 0 0 0 0,1 0 0 0 0,-1-1 0 0 0,0 1 0 0 0,0 0 0 0 0,0-1 0 0 0,-1 0-21 0 0,0 0 39 0 0,0 1-1 0 0,0 0 1 0 0,-1 0 0 0 0,0-1 0 0 0,1 1-1 0 0,-2 0 1 0 0,1 1 0 0 0,0-1 0 0 0,-1 0-1 0 0,0 1 1 0 0,1-1 0 0 0,-2 1-1 0 0,1 0 1 0 0,0 0 0 0 0,0 0 0 0 0,-1 0-1 0 0,-1-1-38 0 0,-9-5 130 0 0,-1 1 0 0 0,0 0 0 0 0,-14-5-130 0 0,23 11 29 0 0,-16-7 47 0 0,0 1 0 0 0,-1 1-1 0 0,0 1 1 0 0,0 1-1 0 0,-9 0-75 0 0,-16 0 87 0 0,0 2 0 0 0,-8 2-87 0 0,26 3 43 0 0,0 1-1 0 0,-6 2-42 0 0,-23 3 27 0 0,-33 4-27 0 0,1 5 0 0 0,-68 22 0 0 0,134-32-39 0 0,1 2 0 0 0,0 0 0 0 0,1 2 1 0 0,0 0-1 0 0,0 2 0 0 0,1 0 0 0 0,1 1 0 0 0,1 2 0 0 0,0 0 0 0 0,-12 12 39 0 0,28-23-10 0 0,-13 10-21 0 0,2 1 0 0 0,0 1 0 0 0,0 0 1 0 0,-7 14 30 0 0,9-10-18 0 0,2 0 1 0 0,0 1 0 0 0,2 1 0 0 0,-6 19 17 0 0,10-26-17 0 0,1 0 1 0 0,1 0-1 0 0,0 0 1 0 0,2 1 0 0 0,-1-1-1 0 0,2 1 1 0 0,1 8 16 0 0,0-6-37 0 0,2 1 0 0 0,2 8 37 0 0,-4-21-11 0 0,2 0 1 0 0,-1 0-1 0 0,1 0 1 0 0,0-1 0 0 0,0 1-1 0 0,1-1 1 0 0,4 6 10 0 0,2 3-15 0 0,-7-8 10 0 0,2-1-1 0 0,-1 0 1 0 0,0 0 0 0 0,1-1 0 0 0,0 1 0 0 0,1-1 0 0 0,-1 0 0 0 0,1-1-1 0 0,0 1 1 0 0,0-1 5 0 0,9 4-27 0 0,0 0-1 0 0,1 0 0 0 0,0-2 1 0 0,0 0-1 0 0,0-1 0 0 0,1 0 1 0 0,0-1-1 0 0,0-1 1 0 0,0-1-1 0 0,0-1 0 0 0,17 0 28 0 0,-1-4 4 0 0,-1-1-1 0 0,1-2 1 0 0,-1-2-1 0 0,0 0 1 0 0,-1-3 0 0 0,23-10-4 0 0,-33 12-36 0 0,-1-2 1 0 0,0 0 0 0 0,0-2 0 0 0,-1 0 0 0 0,-1 0 0 0 0,1-4 35 0 0,11-10-85 0 0,-1-1-1 0 0,24-32 86 0 0,-19 15 0 0 0,-3-1 0 0 0,-1-2 0 0 0,14-34 0 0 0,-32 59 20 0 0,-1 0-1 0 0,-2-1 1 0 0,6-17-20 0 0,-12 31 7 0 0,-1 0 1 0 0,0 0-1 0 0,0 0 1 0 0,-1-1-1 0 0,0 1 1 0 0,-1-1-1 0 0,0 1 1 0 0,-1 0-1 0 0,0-1 1 0 0,-2-6-8 0 0,2 12 15 0 0,-1 0 1 0 0,0 0-1 0 0,0 0 1 0 0,-1 0-1 0 0,0 0 1 0 0,0 0-1 0 0,0 1 1 0 0,0-1 0 0 0,-1 1-1 0 0,1 0 1 0 0,-1 0-1 0 0,0 0 1 0 0,0 1-1 0 0,-1-1 1 0 0,1 1-1 0 0,-2-1-15 0 0,-4-2 37 0 0,0 1 0 0 0,0-1 0 0 0,-1 2 0 0 0,0-1 0 0 0,0 2-1 0 0,0-1 1 0 0,-2 1-37 0 0,-13-2 75 0 0,-1 1 1 0 0,0 2-1 0 0,-13 0-75 0 0,-81 4 142 0 0,78 1-105 0 0,0 2-1 0 0,1 2 0 0 0,-36 11-36 0 0,-121 44 102 0 0,163-50-96 0 0,1 1 0 0 0,1 3 1 0 0,0 0-1 0 0,1 2 0 0 0,1 2 0 0 0,-7 6-6 0 0,16-8-13 0 0,0 1 0 0 0,1 1 0 0 0,1 1 0 0 0,1 0 0 0 0,0 2 1 0 0,2 0-1 0 0,-2 6 13 0 0,4-5-29 0 0,1-2-2 0 0,1 2 1 0 0,1 0 30 0 0,9-15-12 0 0,0 0-1 0 0,0 0 1 0 0,1 1-1 0 0,0-1 0 0 0,1 1 1 0 0,0 0-1 0 0,0 4 13 0 0,1 1-27 0 0,1-1 0 0 0,0 1-1 0 0,1 0 1 0 0,0 0 0 0 0,1-1 0 0 0,1 1-1 0 0,0-1 1 0 0,4 7 27 0 0,-4-11-37 0 0,1 0 1 0 0,0 0-1 0 0,1-1 0 0 0,0 1 0 0 0,0-1 0 0 0,1 0 0 0 0,0-1 1 0 0,1 0-1 0 0,0 0 0 0 0,0 0 0 0 0,1-1 0 0 0,2 2 37 0 0,2 1-43 0 0,0-1 0 0 0,1-1 0 0 0,1 1 0 0 0,-1-2 0 0 0,1 0 0 0 0,1-1 0 0 0,-1 0 0 0 0,1-1 0 0 0,0-1 0 0 0,0 0-1 0 0,0-1 1 0 0,1-1 0 0 0,10 1 43 0 0,-7-2-27 0 0,0-1-1 0 0,1-1 0 0 0,-1-1 1 0 0,0-1-1 0 0,0 0 0 0 0,0-1 1 0 0,0-1-1 0 0,6-3 28 0 0,9-4-9 0 0,-3 2 8 0 0,0-2 0 0 0,22-12 1 0 0,-17 4 4 0 0,-1-2-1 0 0,0-1 0 0 0,-2-1 1 0 0,-1-3-1 0 0,-1 0 0 0 0,18-23-3 0 0,-17 15 22 0 0,-1-3-1 0 0,-2 0 1 0 0,-2-2 0 0 0,-2-1-1 0 0,12-28-21 0 0,-28 50 13 0 0,0-1-1 0 0,-2 0 1 0 0,-1 0-1 0 0,0-1 1 0 0,-2 0-1 0 0,1-9-12 0 0,-4 21 13 0 0,0 1 1 0 0,-1 0-1 0 0,-1 0 0 0 0,1-1 1 0 0,-1 1-1 0 0,-1 0 1 0 0,0 0-1 0 0,0 0 0 0 0,0 0 1 0 0,-1 0-1 0 0,0 1 0 0 0,-1-1 1 0 0,1 1-1 0 0,-1 0 1 0 0,-2-2-14 0 0,-2-2 29 0 0,-1 0 1 0 0,0 0-1 0 0,-1 1 1 0 0,0 1 0 0 0,-1-1-1 0 0,0 2 1 0 0,0-1-1 0 0,-7-2-29 0 0,-20-13 101 0 0,-1 2 1 0 0,-1 2-1 0 0,-21-7-101 0 0,38 19 48 0 0,1 0 0 0 0,-1 2 0 0 0,-1 0 0 0 0,1 2 0 0 0,-1 0 0 0 0,1 2 0 0 0,-12 0-48 0 0,0 2 41 0 0,4-1-3 0 0,-1 2 0 0 0,1 1-1 0 0,0 1 1 0 0,-10 3-38 0 0,-5 5 36 0 0,0 1 0 0 0,2 3-36 0 0,-10 1 0 0 0,35-11 0 0 0,1 1 0 0 0,0 0 0 0 0,-4 3 0 0 0,-41 21-8 0 0,0-1-47 0 0,-6 8 55 0 0,48-25-13 0 0,2 1 0 0 0,0 0 0 0 0,1 1 0 0 0,0 2 0 0 0,-6 6 13 0 0,16-14-12 0 0,-11 12-63 0 0,-16 21 75 0 0,29-33-10 0 0,1 0 0 0 0,-1 1 0 0 0,1 0 0 0 0,1 0 0 0 0,0 0 0 0 0,0 1 0 0 0,1 0 10 0 0,-5 14-13 0 0,1 1-1 0 0,1 0 1 0 0,1 0 0 0 0,2 0-1 0 0,-1 25 14 0 0,4-25 13 0 0,-1 1-28 0 0,2 0 1 0 0,0-1-1 0 0,2 1 1 0 0,3 14 14 0 0,-4-34-21 0 0,-1 1 0 0 0,2 0 0 0 0,-1 0 0 0 0,1-1 0 0 0,0 1 0 0 0,0-1 0 0 0,0 0 0 0 0,1 0 0 0 0,0 0 0 0 0,0-1 0 0 0,1 1 0 0 0,0-1 0 0 0,-1 0 0 0 0,2 0 0 0 0,-1-1 0 0 0,1 1 1 0 0,-1-1-1 0 0,7 3 21 0 0,0-1 13 0 0,0 0 0 0 0,0-1 0 0 0,0-1 0 0 0,1 0 0 0 0,0-1 0 0 0,0 0 0 0 0,1 0-13 0 0,9-1-80 0 0,0 0 0 0 0,0-1-1 0 0,15-3 81 0 0,-18 1-94 0 0,0-1-1 0 0,0-1 0 0 0,0-1 1 0 0,17-6 94 0 0,10-5-64 0 0,-27 10 43 0 0,-1-1 0 0 0,1-1 0 0 0,4-4 21 0 0,20-11-51 0 0,-1-3-1 0 0,12-10 52 0 0,-36 21-9 0 0,0 0 0 0 0,-1-1-1 0 0,-1-1 1 0 0,-1-1 0 0 0,14-18 9 0 0,-4 4-21 0 0,-15 18 13 0 0,-1 0 0 0 0,0-1 0 0 0,-1 0-1 0 0,4-7 9 0 0,3-12 0 0 0,-2 0 0 0 0,-1-1 0 0 0,8-32 0 0 0,-17 50 0 0 0,-1 0 0 0 0,0 0 0 0 0,-1 0 0 0 0,-1-1 0 0 0,0 1 0 0 0,-1 0 0 0 0,-1-1 0 0 0,0 1 0 0 0,-4-13 0 0 0,3 21-1 0 0,-1 0 0 0 0,0 0 0 0 0,0 0 0 0 0,-1 1 0 0 0,0-1 0 0 0,0 1 0 0 0,0 0 0 0 0,-2-1 1 0 0,-10-12 21 0 0,-1 0 1 0 0,-2 0-22 0 0,7 10 111 0 0,0 1 0 0 0,-1 0 0 0 0,1 1 1 0 0,-2 0-1 0 0,1 1 0 0 0,-1 1 0 0 0,-6-2-111 0 0,2 0 90 0 0,-1 1-84 0 0,0 1 1 0 0,0 1-1 0 0,0 1 0 0 0,-1 1 0 0 0,1 1 1 0 0,-14 0-7 0 0,8 0 3 0 0,-18-3 55 0 0,-1 2 0 0 0,0 2-1 0 0,0 2 1 0 0,-1 3-58 0 0,15-1 15 0 0,-35 4 55 0 0,0 4 0 0 0,0 1 0 0 0,-24 11-70 0 0,67-16 0 0 0,-46 15 0 0 0,1 2 0 0 0,-31 19 0 0 0,56-21 0 0 0,2 2 0 0 0,0 2 0 0 0,-16 15 0 0 0,-8 12 0 0 0,-31 34 0 0 0,79-72 0 0 0,0 2 0 0 0,1-1 0 0 0,1 2 0 0 0,1 0 0 0 0,0 1 0 0 0,1 0 0 0 0,1 1 0 0 0,1 0 0 0 0,-6 19 0 0 0,9-18-8 0 0,0 1-1 0 0,-2 16 9 0 0,7-27-22 0 0,1 0-1 0 0,0 0 1 0 0,0 0-1 0 0,1 0 1 0 0,1 0-1 0 0,1 10 23 0 0,-1-10-31 0 0,1 0-1 0 0,1 0 1 0 0,0 0 0 0 0,0-1-1 0 0,1 1 1 0 0,0-1 0 0 0,0 0-1 0 0,2 0 1 0 0,-1 0-1 0 0,1-1 1 0 0,6 8 31 0 0,-3-7-59 0 0,0 0 1 0 0,1-1-1 0 0,0 0 1 0 0,0 0-1 0 0,1-1 1 0 0,0-1-1 0 0,0 0 1 0 0,1 0-1 0 0,0-1 0 0 0,0 0 1 0 0,1-1-1 0 0,11 3 59 0 0,-3-4-29 0 0,-1 0 0 0 0,1-1 0 0 0,-1 0 0 0 0,1-2 0 0 0,0-1-1 0 0,0 0 1 0 0,11-3 29 0 0,12-3-78 0 0,-1-1 0 0 0,42-14 78 0 0,-53 11-4 0 0,-1-1-1 0 0,0-2 1 0 0,0-1-1 0 0,-1-2 1 0 0,-1 0-1 0 0,-1-2 1 0 0,0-2-1 0 0,3-4 5 0 0,8-8-7 0 0,-3-2 0 0 0,0-2 0 0 0,-3-1 0 0 0,0-1-1 0 0,1-8 8 0 0,-19 21 15 0 0,0-1 1 0 0,-2 0-1 0 0,-1-1 0 0 0,-1 0 0 0 0,2-11-15 0 0,-10 30-1 0 0,0-3 13 0 0,1 0 0 0 0,-2 1 0 0 0,1-1-1 0 0,-2-1 1 0 0,1 1 0 0 0,-1 0 0 0 0,-1 0 0 0 0,0 0 0 0 0,-1-5-12 0 0,0 4 26 0 0,-1 0 0 0 0,0 1 0 0 0,0 0 0 0 0,-1-1 0 0 0,-3-4-26 0 0,4 11 16 0 0,0 0 1 0 0,0 0-1 0 0,-1 1 1 0 0,0-1-1 0 0,0 1 1 0 0,0-1 0 0 0,0 1-1 0 0,-1 0 1 0 0,0 0-1 0 0,0 1 1 0 0,0-1-1 0 0,0 1 1 0 0,-1 0-17 0 0,-6-4 70 0 0,-1 1 0 0 0,-1 1 0 0 0,1 0 0 0 0,-1 1 0 0 0,0 0 1 0 0,1 1-1 0 0,-2 1 0 0 0,-5-1-70 0 0,-17-4 120 0 0,-29-5-74 0 0,0 3-1 0 0,-1 2 1 0 0,1 4-1 0 0,-32 3-45 0 0,15 4 38 0 0,0 3 0 0 0,0 5 0 0 0,-30 9-38 0 0,61-7 0 0 0,-34 14 0 0 0,38-12 0 0 0,5-1 0 0 0,1 2 0 0 0,1 2 0 0 0,1 1 0 0 0,1 2 0 0 0,0 2 0 0 0,-10 11 0 0 0,28-19-16 0 0,1 1 0 0 0,1 1 0 0 0,1 1 0 0 0,1 1 0 0 0,-1 2 16 0 0,13-16-10 0 0,0-1-1 0 0,1 0 1 0 0,0 1-1 0 0,0-1 1 0 0,0 1-1 0 0,1 0 0 0 0,0 0 1 0 0,0 0-1 0 0,0 0 1 0 0,1 0-1 0 0,0 4 11 0 0,0-6-17 0 0,1 1 0 0 0,0-1 0 0 0,0 0 0 0 0,0 0 0 0 0,1 0-1 0 0,-1 0 1 0 0,1 0 0 0 0,0 1 0 0 0,0-1 0 0 0,1 0 0 0 0,-1-1 0 0 0,1 2 17 0 0,2 2-35 0 0,-1 0 0 0 0,1-1 1 0 0,1 0-1 0 0,-1 0 0 0 0,1 0 1 0 0,4 4 34 0 0,2 1-77 0 0,1-1 0 0 0,0 0 0 0 0,1-1-1 0 0,0 0 1 0 0,1-1 0 0 0,6 3 77 0 0,3-1-53 0 0,1 0-1 0 0,0-1 0 0 0,1-2 1 0 0,0 0-1 0 0,0-2 1 0 0,1 0-1 0 0,0-2 0 0 0,-1-1 1 0 0,21-1 53 0 0,-14-2-21 0 0,0-2 1 0 0,0 0-1 0 0,0-3 0 0 0,-1 0 1 0 0,0-2-1 0 0,0-1 1 0 0,18-10 20 0 0,25-13-59 0 0,-1-3 0 0 0,36-25 59 0 0,-83 42 9 0 0,-1-1 0 0 0,-1-1 0 0 0,-1-1 0 0 0,0-1 0 0 0,-2-1 0 0 0,8-11-9 0 0,-20 22 19 0 0,0-1 1 0 0,-1 0-1 0 0,0 0 1 0 0,-1 0-1 0 0,0-1 0 0 0,-1 0 1 0 0,-1-1-1 0 0,0 1 1 0 0,-1-1-1 0 0,0-8-19 0 0,-3 17 15 0 0,0 0 0 0 0,-1-1 0 0 0,0 1 1 0 0,0-1-1 0 0,-1 1 0 0 0,0 0 0 0 0,0 0 0 0 0,-1-1 0 0 0,1 1 0 0 0,-1 0 0 0 0,-1 0 0 0 0,1 0 0 0 0,-1 1 0 0 0,0-1 0 0 0,-1 0-15 0 0,0-1 62 0 0,0 1 0 0 0,-1-1 0 0 0,0 1 0 0 0,0 1-1 0 0,0-1 1 0 0,-1 1 0 0 0,0 0 0 0 0,0 0 0 0 0,0 0 0 0 0,-1 1-1 0 0,1 0 1 0 0,-4-1-62 0 0,-10-3 56 0 0,1 1 1 0 0,-1 0-1 0 0,0 2 0 0 0,-1 0 0 0 0,1 1 0 0 0,-1 2 1 0 0,-4 0-57 0 0,-40-1 94 0 0,-42 5-94 0 0,29 2 36 0 0,0 4 0 0 0,0 3 0 0 0,1 3 0 0 0,1 4 0 0 0,1 3 0 0 0,-25 12-36 0 0,55-15 0 0 0,1 3 0 0 0,1 1 0 0 0,0 2 0 0 0,2 3 0 0 0,1 0 0 0 0,1 3 0 0 0,-4 7 0 0 0,28-25-1 0 0,-31 28-30 0 0,1 1-1 0 0,-22 30 32 0 0,42-41 0 0 0,1 1 0 0 0,2 1 0 0 0,-1 4 0 0 0,12-16 0 0 0,1 1 0 0 0,0 0 0 0 0,2 0 0 0 0,0 1 0 0 0,2-1 0 0 0,0 3 0 0 0,4-15-22 0 0,1-1 0 0 0,0 0 0 0 0,0 1-1 0 0,1-1 1 0 0,1 0 0 0 0,-1 1 0 0 0,1-1-1 0 0,0 0 1 0 0,1 1 0 0 0,0-1 0 0 0,0 0-1 0 0,1 0 1 0 0,0 0 0 0 0,1-1 0 0 0,-1 1-1 0 0,2-1 23 0 0,0 3-41 0 0,2-1 0 0 0,-1 0 0 0 0,1 0 0 0 0,1-1 0 0 0,-1 0 0 0 0,1 0 0 0 0,1-1 0 0 0,0 0-1 0 0,0 0 1 0 0,0-1 0 0 0,9 4 41 0 0,-3-2-50 0 0,-1-1 0 0 0,2-1-1 0 0,-1 0 1 0 0,1-1 0 0 0,0 0-1 0 0,0-2 1 0 0,0 1 0 0 0,1-2 0 0 0,-1-1-1 0 0,0 0 1 0 0,13-1 50 0 0,23-4-18 0 0,-1-2 0 0 0,0-2 0 0 0,-1-3 1 0 0,0-2-1 0 0,-1-2 0 0 0,0-2 0 0 0,-1-2 0 0 0,24-15 18 0 0,-45 19-8 0 0,-1 0 0 0 0,-1-2 0 0 0,0-1 0 0 0,12-12 8 0 0,7-10-32 0 0,33-40 32 0 0,-60 62 12 0 0,-2-2 0 0 0,0 0 0 0 0,-1-1 0 0 0,7-14-12 0 0,-15 24 9 0 0,-1 0 0 0 0,0-1 0 0 0,0 0 0 0 0,-1 0 0 0 0,-1 0 0 0 0,0 0 0 0 0,0 0 1 0 0,-2-1-1 0 0,1-12-9 0 0,-2 18 32 0 0,0 0 0 0 0,-1-1 0 0 0,0 1 0 0 0,-1-1 1 0 0,0 1-1 0 0,0 0 0 0 0,0 0 0 0 0,-1 0 1 0 0,0 0-1 0 0,-1 1 0 0 0,1-1 0 0 0,-1 1 0 0 0,0 0 1 0 0,-1 0-1 0 0,0 0 0 0 0,0 0 0 0 0,0 1 0 0 0,0 0 1 0 0,-1 0-1 0 0,0 0 0 0 0,-1 0-32 0 0,-15-9 109 0 0,1 1 1 0 0,-2 1-1 0 0,1 1 0 0 0,-1 1 0 0 0,-15-3-109 0 0,-229-76 256 0 0,223 76-256 0 0,-28-2 0 0 0,-1 0 0 0 0,23 3 17 0 0,-1 3 0 0 0,1 1-1 0 0,-1 3 1 0 0,0 2 0 0 0,-1 3-1 0 0,1 1 1 0 0,0 3 0 0 0,-34 8-17 0 0,58-8 21 0 0,-1 2 0 0 0,1 0 1 0 0,0 2-1 0 0,-20 9-21 0 0,21-5 14 0 0,-76 35 25 0 0,92-41-49 0 0,-1 0-1 0 0,1 1 1 0 0,1 0-1 0 0,-1 1 1 0 0,1 0 0 0 0,-2 4 10 0 0,-10 10-79 0 0,-14 22 79 0 0,31-39-11 0 0,1 0 1 0 0,-1 0-1 0 0,2 0 1 0 0,-1 0-1 0 0,0 1 1 0 0,1-1-1 0 0,0 1 1 0 0,0-1-1 0 0,1 1 1 0 0,-1 4 10 0 0,2-7-9 0 0,-1 1 1 0 0,1-1-1 0 0,0 1 1 0 0,0-1-1 0 0,0 1 1 0 0,1-1-1 0 0,0 1 1 0 0,-1-1-1 0 0,1 0 1 0 0,0 1-1 0 0,0-1 0 0 0,1 0 1 0 0,-1 0-1 0 0,1 0 1 0 0,-1 0-1 0 0,1 0 1 0 0,0 0-1 0 0,1 1 9 0 0,7 7-42 0 0,0-1 0 0 0,1 0-1 0 0,0-1 1 0 0,0 0-1 0 0,1-1 1 0 0,0 0 0 0 0,0 0-1 0 0,1-2 1 0 0,0 1 0 0 0,10 2 42 0 0,16 4-155 0 0,-1-2 0 0 0,2-1 0 0 0,8 0 155 0 0,-9-4-63 0 0,0-2 0 0 0,0-1-1 0 0,1-1 1 0 0,-1-3-1 0 0,21-3 64 0 0,-9-2-67 0 0,0-3-1 0 0,0-2 0 0 0,48-16 68 0 0,-87 23-4 0 0,119-35-74 0 0,-85 26 69 0 0,-2-2-1 0 0,0-2 1 0 0,2-4 9 0 0,127-65-49 0 0,-142 69 48 0 0,6-2 1 0 0,-2-1 0 0 0,-1-2 0 0 0,0-2 0 0 0,-2-1 0 0 0,-1-1 0 0 0,-1-2 0 0 0,-1-1 0 0 0,-27 26 8 0 0,0 1 0 0 0,0 0 0 0 0,0 0 0 0 0,-1-1 0 0 0,1 1 0 0 0,-1-1 0 0 0,0 0 0 0 0,0 1 0 0 0,0-1 1 0 0,0 0-1 0 0,0 0 0 0 0,0 0-8 0 0,-1 1 13 0 0,0 0 0 0 0,0 1 0 0 0,0-1 0 0 0,0 0 0 0 0,0 1 0 0 0,0-1 0 0 0,0 0 0 0 0,-1 1 0 0 0,1-1 0 0 0,-1 1 0 0 0,1-1 1 0 0,-1 1-1 0 0,1-1 0 0 0,-1 1 0 0 0,0-1 0 0 0,0 1 0 0 0,0-1 0 0 0,0 1 0 0 0,0 0 0 0 0,0 0 0 0 0,0-1 0 0 0,0 1-13 0 0,-8-5 70 0 0,0 0 0 0 0,0 1-1 0 0,0 0 1 0 0,0 0 0 0 0,-1 1 0 0 0,1 0-1 0 0,-3 0-69 0 0,-7-3 88 0 0,0 1-8 0 0,-1 0-1 0 0,0 1 0 0 0,1 2 1 0 0,-7-1-80 0 0,-7-1 48 0 0,-36-4 14 0 0,0 3 0 0 0,0 3 1 0 0,0 3-1 0 0,0 3 1 0 0,-65 12-63 0 0,40 0 8 0 0,-42 15-8 0 0,-91 32 20 0 0,154-42 16 0 0,-5 4-34 0 0,0 3 0 0 0,3 4 0 0 0,0 2 0 0 0,2 4 0 0 0,-45 32-2 0 0,79-44 0 0 0,0 2 0 0 0,2 1 0 0 0,1 2 0 0 0,2 1 0 0 0,1 2 0 0 0,-16 21 0 0 0,27-27-11 0 0,10-13-16 0 0,0 0 0 0 0,1 0 0 0 0,1 1 0 0 0,1 1 0 0 0,-4 7 27 0 0,11-19-6 0 0,0 1 0 0 0,1 0 1 0 0,-1-1-1 0 0,1 1 0 0 0,0 0 1 0 0,0 0-1 0 0,1 0 0 0 0,-1 0 1 0 0,1 0-1 0 0,0 0 1 0 0,0 0-1 0 0,1 0 0 0 0,-1 0 1 0 0,1 0-1 0 0,0 0 0 0 0,1 0 1 0 0,-1-1-1 0 0,1 1 0 0 0,0 0 1 0 0,0-1-1 0 0,3 4 6 0 0,0 1-25 0 0,1-1 1 0 0,0-1-1 0 0,0 1 0 0 0,1-1 1 0 0,0 0-1 0 0,1-1 0 0 0,-1 1 1 0 0,1-1-1 0 0,1-1 0 0 0,-1 0 1 0 0,1 0-1 0 0,-1 0 0 0 0,1-1 1 0 0,1-1-1 0 0,-1 1 1 0 0,5-1 24 0 0,11 4-165 0 0,1-2 0 0 0,0 0 1 0 0,0-2-1 0 0,0-1 1 0 0,18-2 164 0 0,1-1-44 0 0,0-3-1 0 0,-1-1 1 0 0,0-2 0 0 0,0-3 0 0 0,22-7 44 0 0,-11-1-44 0 0,0-3 0 0 0,-1-1-1 0 0,-1-3 1 0 0,-1-3 44 0 0,-13 4 0 0 0,-1-1 0 0 0,-1-2 0 0 0,-1-2 0 0 0,-1-1 0 0 0,-2-2 0 0 0,23-29 0 0 0,-31 34 0 0 0,-10 11 0 0 0,0-1 0 0 0,-1 0 0 0 0,5-10 0 0 0,-11 15 4 0 0,1-2 34 0 0,-1-1 0 0 0,3-6-38 0 0,-9 16 10 0 0,0-1 0 0 0,0 0 0 0 0,-1 1 0 0 0,1-1 0 0 0,-1 0 0 0 0,-1 0 0 0 0,1 0 0 0 0,-1-3-10 0 0,0 1 17 0 0,0 1 0 0 0,0 0-1 0 0,-1-1 1 0 0,0 1 0 0 0,-1-1-1 0 0,0 1 1 0 0,0 0 0 0 0,0 0-1 0 0,-1 0 1 0 0,0 0 0 0 0,0 0-1 0 0,-1 1 1 0 0,0 0 0 0 0,0-1-1 0 0,-1 1 1 0 0,-2-2-17 0 0,-1-1 82 0 0,-1 1 0 0 0,0 1-1 0 0,0-1 1 0 0,-1 1 0 0 0,0 1 0 0 0,0 0 0 0 0,-7-3-82 0 0,-21-9 333 0 0,-18-4-333 0 0,56 22 1 0 0,-30-10 82 0 0,0 1 1 0 0,-29-4-84 0 0,7 2 47 0 0,-11-3-4 0 0,-1 3 0 0 0,1 3 0 0 0,-1 2 0 0 0,-20 3-43 0 0,74 3 0 0 0,-48-1 0 0 0,-1 3 0 0 0,0 3 0 0 0,-21 5 0 0 0,10 5 0 0 0,1 2 0 0 0,2 4 0 0 0,0 2 0 0 0,-39 21 0 0 0,79-30 0 0 0,1 1 0 0 0,1 1 0 0 0,0 2 0 0 0,2 0 0 0 0,-19 19 0 0 0,27-23 0 0 0,0 1 0 0 0,1 0 0 0 0,1 1 0 0 0,1 0 0 0 0,0 1 0 0 0,1 0 0 0 0,1 1 0 0 0,1 0 0 0 0,-3 9 0 0 0,10-21-7 0 0,0 0 0 0 0,1 0 0 0 0,-1 0 0 0 0,1 0 0 0 0,1 0 0 0 0,-1 0 0 0 0,1 0 0 0 0,0 0 0 0 0,1 0 0 0 0,-1 0 0 0 0,1 0 0 0 0,0 0 0 0 0,1 0 0 0 0,0 2 7 0 0,3 5-60 0 0,0 0 0 0 0,1-1-1 0 0,0 0 1 0 0,1 0-1 0 0,6 8 61 0 0,-8-14-37 0 0,0 1-1 0 0,0-1 1 0 0,1 0-1 0 0,0-1 1 0 0,0 1-1 0 0,0-1 1 0 0,1 0-1 0 0,5 2 38 0 0,7 4-162 0 0,0-1 0 0 0,15 5 162 0 0,-12-7-68 0 0,0-1 0 0 0,1-1-1 0 0,0-1 1 0 0,0-1 0 0 0,0-1-1 0 0,0-1 1 0 0,6-1 68 0 0,13-1-44 0 0,1-2-1 0 0,-1-2 0 0 0,22-5 45 0 0,-16-2-26 0 0,-1-1-1 0 0,0-3 0 0 0,2-3 27 0 0,-15 6-4 0 0,32-14 4 0 0,-1-3 0 0 0,13-11 0 0 0,-23 9 54 0 0,30-24-54 0 0,-53 31 5 0 0,27-26-5 0 0,-48 41-5 0 0,-5 2 0 0 0,1 1-1 0 0,-1-2 1 0 0,0 1 0 0 0,0 0 0 0 0,-1-1 0 0 0,0 0 0 0 0,2-5 5 0 0,-5 9 14 0 0,0 0 0 0 0,0 0 0 0 0,0 0 0 0 0,-1-1 1 0 0,0 1-1 0 0,0 0 0 0 0,0-1 0 0 0,0 1 0 0 0,-1-1 0 0 0,1 1 0 0 0,-1 0 0 0 0,0-1 0 0 0,-1 1 0 0 0,1-1 0 0 0,-1 1 1 0 0,0-1-1 0 0,0 1-14 0 0,0 2 14 0 0,0-1 1 0 0,0 1 0 0 0,-1 0-1 0 0,1 0 1 0 0,-1 0 0 0 0,1 0-1 0 0,-1 0 1 0 0,0 0 0 0 0,0 1-1 0 0,0-1 1 0 0,0 0 0 0 0,0 1-15 0 0,-30-18 136 0 0,26 15-98 0 0,-11-4 94 0 0,0 0 0 0 0,0 2 0 0 0,0 0 0 0 0,-1 0 0 0 0,-8 0-132 0 0,-95-14 337 0 0,104 17-350 0 0,-74-6 90 0 0,-86 3-77 0 0,-8 0 83 0 0,131 4 17 0 0,-52 5-100 0 0,39 0 12 0 0,3 0-15 0 0,1 4 0 0 0,0 2 0 0 0,0 2-1 0 0,1 4 1 0 0,-7 4 3 0 0,40-9-32 0 0,1 1-1 0 0,0 2 1 0 0,1 0-1 0 0,1 2 1 0 0,-3 3 32 0 0,19-12-20 0 0,0 1 1 0 0,1 1-1 0 0,0 0 1 0 0,0 0 0 0 0,0 0-1 0 0,1 1 1 0 0,1 1-1 0 0,0-1 1 0 0,0 1 0 0 0,1 1-1 0 0,-4 6 20 0 0,9-13-16 0 0,-1 0-1 0 0,1-1 0 0 0,0 1 1 0 0,0 0-1 0 0,1 0 1 0 0,-1 0-1 0 0,1-1 0 0 0,0 1 1 0 0,0 0-1 0 0,0 0 1 0 0,1 0-1 0 0,-1 0 0 0 0,1 0 1 0 0,0-1-1 0 0,0 1 1 0 0,0 0-1 0 0,0-1 0 0 0,1 1 1 0 0,0-1-1 0 0,-1 1 1 0 0,1-1-1 0 0,0 0 0 0 0,1 0 1 0 0,-1 1-1 0 0,1-2 1 0 0,-1 1-1 0 0,1 0 0 0 0,0 0 1 0 0,0-1-1 0 0,0 0 1 0 0,0 1-1 0 0,0-1 0 0 0,3 1 17 0 0,9 3-77 0 0,0 0 0 0 0,0 0 0 0 0,1-2-1 0 0,-1 0 1 0 0,1 0 0 0 0,0-2 0 0 0,0 0 0 0 0,0 0 0 0 0,0-2-1 0 0,6 0 78 0 0,15-3-197 0 0,33-8 197 0 0,-29 5-25 0 0,39-7 2 0 0,-1-2 1 0 0,-1-5 0 0 0,-1-2-1 0 0,41-20 23 0 0,-86 27-8 0 0,-1-1-1 0 0,-1-2 1 0 0,-1-1 0 0 0,0-1-1 0 0,-1-1 1 0 0,1-4 8 0 0,-27 23 11 0 0,0 0 1 0 0,0 1 0 0 0,0-1-1 0 0,0 0 1 0 0,-1 0 0 0 0,1 0-1 0 0,0 0 1 0 0,-1-1 0 0 0,0 1-1 0 0,1 0 1 0 0,-1-1 0 0 0,0 1 0 0 0,0 0-1 0 0,0-1 1 0 0,-1 0 0 0 0,1 1-1 0 0,-1-1 1 0 0,1 1 0 0 0,-1-2-12 0 0,0 2 30 0 0,-1-1 0 0 0,1 0 0 0 0,-1 1 0 0 0,1-1 0 0 0,-1 1 0 0 0,0-1 0 0 0,0 1 0 0 0,0-1 0 0 0,-1 1 0 0 0,1 0 0 0 0,-1-1 0 0 0,1 1 0 0 0,-1 0 0 0 0,0 0 0 0 0,1 0 0 0 0,-1 0 0 0 0,0 1 0 0 0,-2-2-30 0 0,-1-1 58 0 0,1 1 0 0 0,-1 0 1 0 0,0 1-1 0 0,0-1 0 0 0,0 1 0 0 0,-1 0 0 0 0,1 0 0 0 0,-5-1-58 0 0,-49-9 469 0 0,20 5-241 0 0,-4-1-178 0 0,-1 2 0 0 0,0 2 0 0 0,-4 1-50 0 0,-34-2 16 0 0,25 2-16 0 0,0 3 0 0 0,0 3 0 0 0,0 2 0 0 0,0 2 0 0 0,-25 9 0 0 0,24-3 0 0 0,-3 5 0 0 0,13-5 0 0 0,-26 12 0 0 0,0 3 0 0 0,-61 33 0 0 0,74-33 0 0 0,48-20-23 0 0,0 0 1 0 0,1 0-1 0 0,0 2 0 0 0,0-1 0 0 0,1 2 0 0 0,0-1 0 0 0,1 1 1 0 0,-8 12 22 0 0,15-19-15 0 0,0 1 1 0 0,0-1-1 0 0,0 1 1 0 0,1 0 0 0 0,0 0-1 0 0,0 0 1 0 0,0 0 0 0 0,0 0-1 0 0,0 4 15 0 0,2-9 0 0 0,0 1 0 0 0,0 0 0 0 0,0 0 0 0 0,0 0 0 0 0,0 0 0 0 0,0-1 0 0 0,0 1 0 0 0,0 0 0 0 0,0 0 0 0 0,0 0 0 0 0,0 0 0 0 0,0-1 0 0 0,1 1 0 0 0,-1 0 0 0 0,0 0 0 0 0,1-1 0 0 0,-1 2 0 0 0,4 2-32 0 0,0 0-1 0 0,1 0 1 0 0,0 0-1 0 0,-1-1 0 0 0,1 0 1 0 0,0 0-1 0 0,3 2 33 0 0,6 1-116 0 0,0 1 0 0 0,0-2-1 0 0,1 1 1 0 0,-1-2 0 0 0,1 0-1 0 0,0-1 1 0 0,16 1 116 0 0,6-1-98 0 0,0-2 1 0 0,28-2 97 0 0,-25-3-55 0 0,-1-2 0 0 0,32-8 55 0 0,-20 3-47 0 0,110-26-27 0 0,-122 26 71 0 0,-1-2-1 0 0,-1-2 0 0 0,8-4 4 0 0,3-2-1 0 0,-3 0 1 0 0,-2-1 0 0 0,0-3 0 0 0,-2-1 0 0 0,12-11 0 0 0,-34 23 14 0 0,-1-1-1 0 0,-1-1 0 0 0,0-1 1 0 0,14-17-14 0 0,-29 32 10 0 0,0 0 0 0 0,0-1 0 0 0,-1 0 0 0 0,1 1 0 0 0,0-1 0 0 0,-1 0 0 0 0,0 0 0 0 0,0 0 0 0 0,0 0 0 0 0,0 0 0 0 0,0 0 0 0 0,0 0 0 0 0,-1-1 0 0 0,1 1 0 0 0,-1 0 0 0 0,0 0 0 0 0,0 0 0 0 0,-1-1 0 0 0,1 1 0 0 0,-1-2-10 0 0,0 3 55 0 0,0-1 1 0 0,-1 0-1 0 0,0 1 1 0 0,1 0 0 0 0,-1-1-1 0 0,0 1 1 0 0,0 0-1 0 0,0 0 1 0 0,0 0-1 0 0,-1 0 1 0 0,1 1 0 0 0,0-1-1 0 0,-3-1-55 0 0,0-1 104 0 0,0 1-56 0 0,0 0-1 0 0,1 1 0 0 0,-1-1 1 0 0,-1 1-1 0 0,1 0 1 0 0,0 0-1 0 0,0 1 0 0 0,-1 0 1 0 0,-3-1-48 0 0,-15-4 60 0 0,-59-14-28 0 0,-1 3 1 0 0,-1 5-1 0 0,0 3 0 0 0,-10 3-32 0 0,24 2 0 0 0,0 4 0 0 0,-1 3 0 0 0,-11 4 0 0 0,-37 9 40 0 0,0 4 0 0 0,0 6-40 0 0,-17 11 0 0 0,91-23 0 0 0,9-3 0 0 0,-21 10 0 0 0,38-14-6 0 0,12-4-5 0 0,1 0 0 0 0,-1 0 0 0 0,1 1 0 0 0,0 0 0 0 0,0 0 0 0 0,1 1 0 0 0,-1-1 0 0 0,-5 7 11 0 0,10-10-118 0 0,5 0 80 0 0,0 0 0 0 0,1 0-1 0 0,-1 0 1 0 0,0 0 0 0 0,0 0-1 0 0,0 1 1 0 0,3 1 38 0 0,-3-1-27 0 0,1 0 0 0 0,1 0-1 0 0,-1-1 1 0 0,0 1 0 0 0,3 0 27 0 0,25 3-127 0 0,-1-2-1 0 0,1 0 1 0 0,20-3 127 0 0,47-1-193 0 0,0-4 0 0 0,39-10 193 0 0,30-7-76 0 0,-142 19 49 0 0,4-1 10 0 0,-1-1 1 0 0,28-9 16 0 0,-5-1 0 0 0,19-7 0 0 0,-10 2-55 0 0,-38 13 47 0 0,0-1 0 0 0,-1-1 0 0 0,-1-1-1 0 0,7-4 9 0 0,-26 13 64 0 0,-2 1 0 0 0,-2-1 0 0 0,-12-5 178 0 0,-1 1 1 0 0,0 1-1 0 0,0 0 0 0 0,0 1 0 0 0,-9-1-242 0 0,-90-10 179 0 0,-38 5-170 0 0,-98-3-7 0 0,146 10-3 0 0,-42 8 1 0 0,71 0 4 0 0,-7-1 21 0 0,1 4 0 0 0,-31 9-25 0 0,65-9 9 0 0,14-3-7 0 0,-22 8-2 0 0,45-11 0 0 0,0 1-1 0 0,0 0 1 0 0,0 0 0 0 0,0 1 0 0 0,1 1 0 0 0,0-1 0 0 0,-3 3 0 0 0,10-6 0 0 0,0-1 0 0 0,0 1 0 0 0,1-1 0 0 0,-1 1 0 0 0,0 0 0 0 0,0 0 0 0 0,1 0 0 0 0,-1 0 0 0 0,1 0 0 0 0,-1 2 0 0 0,1-2 0 0 0,1-1 0 0 0,-1 1 0 0 0,1 0 0 0 0,0-1 0 0 0,0 1 0 0 0,0-1 0 0 0,0 1 0 0 0,0-1 0 0 0,0 1 0 0 0,0-1 0 0 0,0 1 0 0 0,1 0 0 0 0,-1-1 0 0 0,0 1 0 0 0,1-1 0 0 0,-1 1 0 0 0,1-1 0 0 0,0 0 0 0 0,0 1 0 0 0,7 12-98 0 0,1-1 1 0 0,1 0-1 0 0,0 0 0 0 0,1-2 0 0 0,8 8 98 0 0,17 15-162 0 0,2-1-1 0 0,2-2 1 0 0,0-2 0 0 0,39 21 162 0 0,10-2-123 0 0,86 34 123 0 0,-99-52-128 0 0,0-4-1 0 0,2-3 1 0 0,18 1 128 0 0,15-2-128 0 0,1-5 1 0 0,2-5 127 0 0,141 8-168 0 0,-128-7 128 0 0,-1 6-1 0 0,-1 5 41 0 0,-68-13 6 0 0,571 142-6 0 0,-284-67-85 0 0,-186-51 82 0 0,151 13 3 0 0,-226-41-159 0 0,39-3 159 0 0,-5 0-158 0 0,-74-3 147 0 0,-19 0 11 0 0,0 0 0 0 0,3 2 0 0 0,-18-1 0 0 0,1-2 0 0 0,-1 1 0 0 0,0-1 0 0 0,6-1 0 0 0,35 0 0 0 0,-47 2-10 0 0,0-1 1 0 0,-1 0-1 0 0,1-1 0 0 0,0 1 0 0 0,0 0 0 0 0,0-1 0 0 0,-1 0 1 0 0,1 1-1 0 0,2-2 10 0 0,5 0-1094 0 0,-8 2-3953 0 0,-2 0-1707 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0-03-21T21:38:31.580"/>
    </inkml:context>
    <inkml:brush xml:id="br0">
      <inkml:brushProperty name="width" value="0.35" units="cm"/>
      <inkml:brushProperty name="height" value="0.35" units="cm"/>
      <inkml:brushProperty name="color" value="#FFFFFF"/>
    </inkml:brush>
  </inkml:definitions>
  <inkml:trace contextRef="#ctx0" brushRef="#br0">1507 2399 5960 0 0,'-2'-1'266'0'0,"-15"-4"4"0"0,14 4-264 0 0,0 1 0 0 0,0-1 1 0 0,0 0-1 0 0,0 0 0 0 0,0 0 0 0 0,0 0 0 0 0,1-1 0 0 0,-1 1 0 0 0,0-1 0 0 0,1 1 0 0 0,-1-1 0 0 0,1 0 0 0 0,0 0 1 0 0,0 0-1 0 0,-1 0 0 0 0,1-1 0 0 0,0 0-6 0 0,-3-4 0 0 0,1 1 0 0 0,-2 0 0 0 0,1-1 0 0 0,-1 2 0 0 0,0-1 0 0 0,-4-3 0 0 0,10 9 0 0 0,0 0 0 0 0,-1 0 0 0 0,1 0 0 0 0,0 0 0 0 0,-1 0 0 0 0,1-1 0 0 0,0 1 0 0 0,-1 0 0 0 0,1 0 0 0 0,0 0 0 0 0,-1 0 0 0 0,1 0 0 0 0,-1 0 0 0 0,1 0 0 0 0,0 0 0 0 0,-1 0 0 0 0,1 0 0 0 0,0 0 0 0 0,-1 0 0 0 0,1 1 0 0 0,0-1 0 0 0,-1 0 0 0 0,1 0 0 0 0,0 0 0 0 0,-1 0 0 0 0,1 1 0 0 0,0-1 0 0 0,-1 0 0 0 0,1 0 0 0 0,0 1 0 0 0,-9 9 0 0 0,6-5 0 0 0,-11 12 0 0 0,2 1 0 0 0,0 0 0 0 0,1 1 0 0 0,-3 8 0 0 0,-33 84-41 0 0,33-76 8 0 0,-65 169-35 0 0,-78 153 111 0 0,68-158 124 0 0,-10-4 1 0 0,-22 20-168 0 0,116-207 67 0 0,-10 19 213 0 0,-2-1-1 0 0,-14 17-279 0 0,27-37 110 0 0,0-1 0 0 0,-1 0 0 0 0,0 0 0 0 0,0 0 0 0 0,-1 0 0 0 0,1-1 0 0 0,-1 0 0 0 0,0 0 0 0 0,0-1 0 0 0,0 1 0 0 0,-1-1 0 0 0,1-1 0 0 0,-1 1 0 0 0,0-1-110 0 0,7-2 10 0 0,0 0 0 0 0,0 0 0 0 0,-1 0 0 0 0,1 1 0 0 0,0-1 0 0 0,0 0 0 0 0,0 0 0 0 0,0 0 0 0 0,0 0 0 0 0,0 0 0 0 0,-1 0 0 0 0,1 0 0 0 0,0 0 0 0 0,0 0 0 0 0,0 0 0 0 0,0 0 0 0 0,0 0 0 0 0,0 0 0 0 0,0 0 0 0 0,-1 0 0 0 0,1 0 0 0 0,0-1 0 0 0,0 1 0 0 0,0 0 0 0 0,0 0 0 0 0,0 0 0 0 0,0 0 0 0 0,0 0 0 0 0,-1 0 0 0 0,1 0 0 0 0,0 0 0 0 0,0 0 0 0 0,0 0 0 0 0,0 0 0 0 0,0-1 0 0 0,0 1 0 0 0,0 0 0 0 0,0 0 0 0 0,0 0 0 0 0,0 0 0 0 0,0 0 0 0 0,0 0 0 0 0,0 0 0 0 0,0-1 0 0 0,0 1 0 0 0,0 0 0 0 0,-1 0 0 0 0,1 0 0 0 0,0 0 0 0 0,0 0 0 0 0,1 0 0 0 0,-1-1 0 0 0,0 1 0 0 0,0 0 0 0 0,0 0 0 0 0,0 0 0 0 0,0 0 0 0 0,0 0 0 0 0,0 0-10 0 0,-4-23 174 0 0,2 1 1 0 0,0-1 0 0 0,1 1-1 0 0,1-1 1 0 0,2 0 0 0 0,0 1-1 0 0,2-6-174 0 0,9-24 171 0 0,3 1 1 0 0,19-44-172 0 0,-6 17 99 0 0,67-212 201 0 0,26-72 0 0 0,-94 287-240 0 0,110-304 70 0 0,-67 167-57 0 0,64-199 61 0 0,-99 301-57 0 0,-31 93-48 0 0,-5 17-28 0 0,0 0 0 0 0,0 0 0 0 0,0 1 0 0 0,0-1 0 0 0,0 0 0 0 0,0 0-1 0 0,-1 0 1 0 0,1 0 0 0 0,0 0 0 0 0,0 0 0 0 0,0 0 0 0 0,0 0 0 0 0,0 0 0 0 0,0 0 0 0 0,0 0 0 0 0,0 0 0 0 0,0 0-1 0 0,0 0 1 0 0,0 0 0 0 0,0 0 0 0 0,0-1 0 0 0,0 1 0 0 0,0 0 0 0 0,0 0 0 0 0,-1 0 0 0 0,1 0 0 0 0,0 0 0 0 0,0 0-1 0 0,0 0 1 0 0,0 0 0 0 0,0 0 0 0 0,0 0 0 0 0,0 0 0 0 0,0 0 0 0 0,0 0 0 0 0,0 0 0 0 0,0 0 0 0 0,0 0 0 0 0,0 0 0 0 0,0 0-1 0 0,0 0 1 0 0,0 0 0 0 0,0 0 0 0 0,0-1 0 0 0,0 1 0 0 0,0 0 0 0 0,0 0 0 0 0,0 0 0 0 0,0 0 0 0 0,0 0 0 0 0,0 0-1 0 0,0 0 1 0 0,0 0 0 0 0,0 0 0 0 0,0 0 0 0 0,0 0 0 0 0,0 0-1 0 0,-14 23 46 0 0,-4 21 44 0 0,1 1 1 0 0,-6 32-91 0 0,2-8 42 0 0,-55 142 23 0 0,-30 43-65 0 0,19-47 52 0 0,-101 224-40 0 0,125-290-13 0 0,50-114 1 0 0,-1 0 0 0 0,-1-2 0 0 0,-18 24 0 0 0,9-14 473 0 0,-3 9-473 0 0,8-12 231 0 0,17-29-7 0 0,2-3-100 0 0,0-1-114 0 0,0 0 1 0 0,1 0 0 0 0,-1-1 0 0 0,0 1 0 0 0,1 0 0 0 0,-1 0 0 0 0,1 0-1 0 0,-1 0 1 0 0,1 0 0 0 0,-1 0 0 0 0,1 0 0 0 0,0 0-11 0 0,3-8 26 0 0,60-160 43 0 0,51-91-69 0 0,-85 195 13 0 0,81-168 41 0 0,-61 130-33 0 0,-18 38 22 0 0,9-33-43 0 0,-40 96 2 0 0,-1 0 1 0 0,1 0 0 0 0,-1 0 0 0 0,1 0 0 0 0,-1 0 0 0 0,0 0-1 0 0,0 0 1 0 0,0 0 0 0 0,0 0 0 0 0,0-1-3 0 0,0 2 1 0 0,0 1 0 0 0,0 0 1 0 0,0-1-1 0 0,-1 1 0 0 0,1 0 1 0 0,0 0-1 0 0,0-1 0 0 0,0 1 0 0 0,0 0 1 0 0,0 0-1 0 0,0-1 0 0 0,-1 1 0 0 0,1 0 1 0 0,0 0-1 0 0,0-1 0 0 0,0 1 1 0 0,-1 0-1 0 0,1 0 0 0 0,0 0 0 0 0,0-1 1 0 0,-1 1-1 0 0,1 0 0 0 0,0 0 1 0 0,-1 0-2 0 0,1 0 0 0 0,-1 0 1 0 0,1 0 0 0 0,-1 0 0 0 0,1 0-1 0 0,0 0 1 0 0,-1 0 0 0 0,1 0 0 0 0,-1 0 0 0 0,1 1-1 0 0,-1-1 1 0 0,1 0 0 0 0,-1 0 0 0 0,1 0 0 0 0,-1 1-1 0 0,1-1 1 0 0,0 0 0 0 0,-1 1 0 0 0,1-1-1 0 0,0 0 1 0 0,-1 1-1 0 0,-3 3 10 0 0,0 1 0 0 0,0 0 1 0 0,0 0-1 0 0,1 0 0 0 0,-3 6-10 0 0,-11 15 13 0 0,-22 32 41 0 0,3 2-1 0 0,-12 28-53 0 0,29-49 6 0 0,-85 160 38 0 0,61-123-19 0 0,-32 40-25 0 0,-39 36 18 0 0,90-124-9 0 0,-1-2 0 0 0,-1 0-1 0 0,-1-1 1 0 0,-7 2-9 0 0,27-21 13 0 0,0-1 1 0 0,-1 0-1 0 0,1-1 0 0 0,-1 1 1 0 0,0-2-1 0 0,0 1 0 0 0,-1-1 1 0 0,1 0-1 0 0,-5 0-13 0 0,12-2 6 0 0,0-1 0 0 0,0 0 0 0 0,0 0 0 0 0,0 0 0 0 0,0 1 1 0 0,0-1-1 0 0,0 0 0 0 0,0 0 0 0 0,-1 0 0 0 0,1 0 0 0 0,0-1 0 0 0,0 1 0 0 0,0 0 1 0 0,0 0-1 0 0,0-1 0 0 0,0 1 0 0 0,0 0 0 0 0,0-1 0 0 0,0 1 0 0 0,0-1 0 0 0,0 0 1 0 0,1 1-1 0 0,-1-1 0 0 0,0 0 0 0 0,0 1 0 0 0,0-1 0 0 0,1 0 0 0 0,-1 0 0 0 0,0 0 1 0 0,1 1-1 0 0,-1-1 0 0 0,1 0 0 0 0,-1 0 0 0 0,1 0 0 0 0,-1 0 0 0 0,1-1-6 0 0,-2-4 12 0 0,1 1 0 0 0,0-1-1 0 0,1 0 1 0 0,-1 0 0 0 0,1 1-1 0 0,1-5-11 0 0,-1 2-3 0 0,1-13 14 0 0,2 0 1 0 0,0 0 0 0 0,1 1-1 0 0,1 0 1 0 0,2-4-12 0 0,5-22 2 0 0,18-57 25 0 0,42-94-27 0 0,-60 166 26 0 0,-36 70 49 0 0,4 2-76 0 0,4-8 55 0 0,-7 10-54 0 0,-14 23 12 0 0,25-42-12 0 0,-1-1-1 0 0,-1 0 1 0 0,0-2 0 0 0,-9 9 0 0 0,23-30 0 0 0,0 0 0 0 0,0 0 0 0 0,0 0 0 0 0,0 0 0 0 0,0 0 0 0 0,0 0 0 0 0,0 0 0 0 0,0 0 0 0 0,0 0 0 0 0,0 0 0 0 0,0 0 0 0 0,0-1 0 0 0,0 1 0 0 0,0 0 0 0 0,0 0 0 0 0,0 0 0 0 0,0 0 0 0 0,0 0 0 0 0,-1 0 0 0 0,1 0 0 0 0,0 0 0 0 0,0 0 0 0 0,0 0 0 0 0,0 0 0 0 0,0 0 0 0 0,0 0 0 0 0,0 0 0 0 0,0 0 0 0 0,0 0 0 0 0,0 0 0 0 0,0 0 0 0 0,0 0 0 0 0,0 0 0 0 0,0 0 0 0 0,0 0 0 0 0,0 0 0 0 0,0 0 0 0 0,0 0 0 0 0,0 0 0 0 0,-1 0 0 0 0,1 0 0 0 0,0 0 0 0 0,0 0 0 0 0,0 0 0 0 0,0 0 0 0 0,0 0 0 0 0,0 0 0 0 0,0 0 0 0 0,0 1 0 0 0,0-1 0 0 0,0 0 0 0 0,0 0 0 0 0,0 0 0 0 0,0 0 0 0 0,0 0 0 0 0,0 0 0 0 0,0 0 0 0 0,0 0 0 0 0,0 0 0 0 0,1-8 0 0 0,6-10 0 0 0,28-56 0 0 0,15-21 0 0 0,-16 32 0 0 0,30-47 0 0 0,-57 98 0 0 0,1 1 0 0 0,0 1 0 0 0,0-1 0 0 0,6-3 0 0 0,8-12 0 0 0,-17 21 0 0 0,-4 7 0 0 0,-4 6 0 0 0,-10 18 9 0 0,10-18-3 0 0,-1 0 0 0 0,0 1 0 0 0,-1-1 0 0 0,0-1 0 0 0,0 1 0 0 0,-1-1 0 0 0,0 0 0 0 0,0 0 1 0 0,0 0-7 0 0,-19 15 0 0 0,20-16 0 0 0,0-1 0 0 0,0 0 0 0 0,-1 0 0 0 0,0-1 0 0 0,0 1 0 0 0,-1-1 0 0 0,-6 3 0 0 0,10-6 0 0 0,0 0 0 0 0,0-1 0 0 0,0 1 0 0 0,0-1 0 0 0,-1 1 0 0 0,1-1 0 0 0,0 0 0 0 0,-1-1 0 0 0,1 1 0 0 0,0 0 0 0 0,0-1 0 0 0,0 0 0 0 0,-1 0 0 0 0,1 0 0 0 0,-3-1 0 0 0,-1-6 0 0 0,7 6 0 0 0,1 0 0 0 0,-1-5 0 0 0,0 0 0 0 0,0-1 0 0 0,1 1 0 0 0,0 0 0 0 0,0 0 0 0 0,1-1 0 0 0,5-32 0 0 0,-5 28 0 0 0,-1 1 0 0 0,0-1 0 0 0,-1-1 0 0 0,2-19 0 0 0,16-70 0 0 0,-13 60 0 0 0,-12 56 17 0 0,1-1 1 0 0,0 1 0 0 0,-3 14-18 0 0,5-9 11 0 0,2-7 2 0 0,-1 1 1 0 0,0 0-1 0 0,-1-1 0 0 0,-5 12-13 0 0,1-8 11 0 0,7-16-11 0 0,1 0 0 0 0,0 0 0 0 0,0 1 0 0 0,0-1 0 0 0,-1 0 0 0 0,1 0 0 0 0,0 1 0 0 0,0-1 0 0 0,0 0 0 0 0,0 1 0 0 0,-1-1 0 0 0,1 0 0 0 0,0 1 0 0 0,0-1 0 0 0,0 0 0 0 0,0 1 0 0 0,0-1 0 0 0,0 0 0 0 0,0 1 0 0 0,0-1 0 0 0,0 1 0 0 0,0-1 0 0 0,0 0 0 0 0,0 1 0 0 0,0-1 0 0 0,1 0 0 0 0,-1 1 0 0 0,0-1 0 0 0,4-3 0 0 0,-3 3 0 0 0,4-10 70 0 0,0 1 0 0 0,0-1 0 0 0,0 0 0 0 0,-2-1-1 0 0,2-4-69 0 0,8-21-36 0 0,0 2-20 0 0,-2-1 0 0 0,-2 0 0 0 0,0-2 56 0 0,-1-24 215 0 0,-6 42-202 0 0,1 1 0 0 0,0-1 1 0 0,5-12-14 0 0,-3 12 0 0 0,-5 81 0 0 0,-3-21 23 0 0,-4 49-9 0 0,-18 77-14 0 0,22-150-37 0 0,-4 12 26 0 0,2 1 0 0 0,1 0 1 0 0,0 13 10 0 0,4-41 90 0 0,0-2-154 0 0,0 0-61 0 0,1-1 99 0 0,0 0 1 0 0,0 0-1 0 0,0 0 1 0 0,0 0-1 0 0,0 0 1 0 0,0 0 0 0 0,0 0-1 0 0,0 0 1 0 0,-1-1-1 0 0,1 1 26 0 0,-1 1-6 0 0,9-18 2 0 0,0-1 0 0 0,-2 0-1 0 0,0 0 1 0 0,-1 0 0 0 0,-1-1 0 0 0,1-10 4 0 0,-5 25 1 0 0,26-95-1 0 0,-13 57 0 0 0,-3-2 0 0 0,-1-4 0 0 0,14-130 0 0 0,-21 152 0 0 0,-2-1 0 0 0,-1 0 0 0 0,-1-2 0 0 0,0-52 0 0 0,3 45-1 0 0,2-79-1 0 0,-4 94 5 0 0,-1 1 1 0 0,-1 0-1 0 0,-1 0 0 0 0,-3-7-3 0 0,5 25 7 0 0,0 0-1 0 0,0-1 0 0 0,0 1 0 0 0,-1 0 1 0 0,0 0-1 0 0,1 1 0 0 0,-1-1 1 0 0,0 0-7 0 0,-8-14 97 0 0,9 18-82 0 0,0-1 0 0 0,0 0 0 0 0,0 0-1 0 0,0 0 1 0 0,0 0 0 0 0,0 1 0 0 0,0-1-1 0 0,0 0 1 0 0,0 1 0 0 0,0-1 0 0 0,0 1 0 0 0,0 0-15 0 0,-5 2 16 0 0,0 0 1 0 0,0 1 0 0 0,1-1 0 0 0,0 1-1 0 0,0 1 1 0 0,0-1 0 0 0,0 1 0 0 0,1-1-1 0 0,-1 1 1 0 0,1 1 0 0 0,0-1 0 0 0,1 1-1 0 0,-1-1 1 0 0,-1 6-17 0 0,-18 29 15 0 0,11-19 16 0 0,0 0 1 0 0,1 3-32 0 0,5-16 10 0 0,36-26 44 0 0,-13-3-69 0 0,-16 20 11 0 0,-1 1 1 0 0,0-1 0 0 0,1 0-1 0 0,-1 1 1 0 0,1-1-1 0 0,-1 0 1 0 0,1 1 0 0 0,-1-1-1 0 0,1 1 1 0 0,0-1-1 0 0,-1 1 1 0 0,1-1 0 0 0,0 1-1 0 0,-1-1 1 0 0,1 1-1 0 0,0-1 1 0 0,-1 1-1 0 0,1 0 1 0 0,0 0 0 0 0,0-1 3 0 0,3 0 5 0 0,3-8 49 0 0,-6 6-35 0 0,0 0-16 0 0,0 0 1 0 0,0 0 0 0 0,0 0 0 0 0,0 0-1 0 0,-1 0 1 0 0,1 0 0 0 0,-1 0 0 0 0,0 0-1 0 0,0 0 1 0 0,0 0 0 0 0,0 0 0 0 0,-1-2-4 0 0,0-5 1 0 0,0-1 0 0 0,0 1 1 0 0,1 0-1 0 0,0-1 0 0 0,1 0-1 0 0,0-16 64 0 0,-2 7-19 0 0,0-13-10 0 0,5 9 7 0 0,-2 12-20 0 0,-1-1 1 0 0,1-10-23 0 0,0-44 133 0 0,6-18-133 0 0,-2 21 59 0 0,-4 42-47 0 0,0 9-1 0 0,-1 0-1 0 0,0 1 0 0 0,-1-1 1 0 0,-1 1-1 0 0,-2-13-10 0 0,2-7 74 0 0,-1 31-20 0 0,1 1-51 0 0,0 0 0 0 0,0 0 0 0 0,0 0 0 0 0,-1 1 0 0 0,1-1 0 0 0,0 0 0 0 0,0 0 0 0 0,0 1 0 0 0,0-1 1 0 0,0 1-1 0 0,0-1 0 0 0,0 1 0 0 0,0-1 0 0 0,0 1 0 0 0,0 0 0 0 0,0-1 0 0 0,0 1 0 0 0,0 0 0 0 0,0 0 0 0 0,0 0 0 0 0,1 0 0 0 0,-1 0 0 0 0,0 0-3 0 0,-1 1 4 0 0,-1 0-4 0 0,-13 14 0 0 0,13-10 0 0 0,6-3 0 0 0,2-3 0 0 0,2-2 0 0 0,-1-5 0 0 0,-2 0 0 0 0,-4-3 0 0 0,-2-1 0 0 0,-5-13 0 0 0,7 23 0 0 0,-1 1 0 0 0,1-1 0 0 0,0 0 0 0 0,-1 1 0 0 0,1-1 0 0 0,0 0 0 0 0,0 1 0 0 0,0-1 0 0 0,-1 0 0 0 0,1 1 0 0 0,0-1 0 0 0,0 0 0 0 0,0 0 0 0 0,0 1 0 0 0,0-1 0 0 0,0 0 0 0 0,0 1 0 0 0,0-1 0 0 0,1 0 0 0 0,-1-4 0 0 0,-1 3 0 0 0,1 0 0 0 0,-1-1 0 0 0,1 1 0 0 0,-1 0 0 0 0,1-1 0 0 0,0 1 0 0 0,0 0 0 0 0,0-1 0 0 0,0 1 0 0 0,0-1 0 0 0,1 1 0 0 0,-1 0 0 0 0,1 0 0 0 0,0-2 0 0 0,0-4 11 0 0,1 7 32 0 0,0 1-43 0 0,-1 0 1 0 0,1 0 0 0 0,0 0-1 0 0,-1 0 1 0 0,1 0 0 0 0,0-1-1 0 0,-1 1 1 0 0,1 0-1 0 0,-1-1 1 0 0,1 1 0 0 0,0-1-1 0 0,-1 0 1 0 0,1 0 0 0 0,-1 1-1 0 0,0-1 1 0 0,2-1-1 0 0,3-2 0 0 0,-3 2 0 0 0,0 0 0 0 0,0 1 0 0 0,-1-1 0 0 0,1 0 0 0 0,-1-1 0 0 0,1 1 0 0 0,-1 0 0 0 0,0-1 0 0 0,0 1 0 0 0,0-1 0 0 0,0 0 0 0 0,0 1 0 0 0,-1-1 0 0 0,1 0 0 0 0,0-2 0 0 0,1-1 0 0 0,1 0 0 0 0,-1 0 0 0 0,1 0 0 0 0,4-4 0 0 0,-5 7 0 0 0,0 0 0 0 0,0 0 0 0 0,-1-1 0 0 0,1 1 0 0 0,-1-1 0 0 0,0 0 0 0 0,0 0 0 0 0,-1 1 0 0 0,1-1 0 0 0,-1 0 0 0 0,1-2 0 0 0,-2 3 0 0 0,1 0 0 0 0,0 0 0 0 0,0 0 0 0 0,1 1 0 0 0,-1-1 0 0 0,0 1 0 0 0,1-1 0 0 0,0 1 0 0 0,1-3 0 0 0,-2 3 0 0 0,1 1 0 0 0,-1-1 0 0 0,0 0 0 0 0,0 0 0 0 0,1 0 0 0 0,-2 0 0 0 0,1 0 0 0 0,0 0 0 0 0,0 0 0 0 0,-1 0 0 0 0,1 0 0 0 0,-1 0 0 0 0,1 0 0 0 0,-1-1 0 0 0,-2-8 0 0 0,2 10 0 0 0,-1 0 0 0 0,1-1 0 0 0,0 1 0 0 0,-1 0 0 0 0,1 0 0 0 0,0-1 0 0 0,0 1 0 0 0,0 0 0 0 0,0-1 0 0 0,0 1 0 0 0,0 0 0 0 0,1-1 0 0 0,3-10 11 0 0,-4 8 42 0 0,-4-4 11 0 0,4 8-62 0 0,0 0-1 0 0,0 0 0 0 0,0 0 0 0 0,0 0 0 0 0,0 0 0 0 0,0 0 0 0 0,0 0 0 0 0,-1 0 0 0 0,1 0 1 0 0,0-1-1 0 0,0 1 0 0 0,0 0 0 0 0,0 0 0 0 0,0 0 0 0 0,0 0 0 0 0,0 0 0 0 0,0 0 0 0 0,0 0 1 0 0,0 0-1 0 0,0 0 0 0 0,0 0 0 0 0,0 0 0 0 0,0 0 0 0 0,-1 0 0 0 0,1 0 0 0 0,0 0 0 0 0,0 0 1 0 0,0 0-1 0 0,0 0 0 0 0,0 0 0 0 0,0 0 0 0 0,0 0 0 0 0,0 0 0 0 0,0 0 0 0 0,-1 0 0 0 0,1 0 1 0 0,0 0-1 0 0,0 0 0 0 0,0 0 0 0 0,0 0 0 0 0,0 0 0 0 0,0 0 0 0 0,0 0 0 0 0,0 0 0 0 0,0 0 1 0 0,0 0-1 0 0,0 0 0 0 0,-1 0-1 0 0,-12 7 12 0 0,11-2-10 0 0,1-2 5 0 0,-8 7 9 0 0,2 1 0 0 0,-1 0 0 0 0,1 0 0 0 0,-2 5-16 0 0,3-4 24 0 0,-1-1 0 0 0,-6 9-24 0 0,3-5 5 0 0,9-13-5 0 0,0 0 0 0 0,0 0 0 0 0,0 0 0 0 0,0 0 0 0 0,1 0 0 0 0,-1 0 0 0 0,1 0 0 0 0,-1 0 0 0 0,1 1 0 0 0,0-1 0 0 0,0 0 0 0 0,0 1 0 0 0,-1-1 0 0 0,1 0 0 0 0,0 0 0 0 0,-1 0 0 0 0,0 0 0 0 0,1 0 0 0 0,-1 0 0 0 0,0 0 0 0 0,-1 1 0 0 0,-9 16 0 0 0,0 1 0 0 0,1 0 0 0 0,-4 15 0 0 0,-4 7 0 0 0,7-17 0 0 0,-2-2 0 0 0,-4 7 0 0 0,15-26 0 0 0,3-6 0 0 0,4-7 0 0 0,-1-7 0 0 0,-2-1 0 0 0,0-6 0 0 0,3-16 0 0 0,2 20 0 0 0,-6 16 0 0 0,0 1 0 0 0,-1 0 0 0 0,1-1 0 0 0,0 1 0 0 0,-1-1 0 0 0,1 1 0 0 0,-1-1 0 0 0,0 1 0 0 0,0-2 0 0 0,0-36 0 0 0,2 29 0 0 0,0 5 0 0 0,0 8 0 0 0,-1 7 0 0 0,0 6 0 0 0,0 0 0 0 0,1-1 0 0 0,0 1 0 0 0,1-1 0 0 0,1 1 0 0 0,5 13 0 0 0,-7-23 0 0 0,3 7 0 0 0,-2-10 0 0 0,0 0 0 0 0,0 0 0 0 0,0 0 0 0 0,0 0 0 0 0,0 0 0 0 0,3 1 0 0 0,-4-2 0 0 0,1-1 0 0 0,-1 1 0 0 0,1 0 0 0 0,0-1 0 0 0,-1 1 0 0 0,1-1 0 0 0,-1 0 0 0 0,1 0 0 0 0,0 0 0 0 0,-1 0 0 0 0,1-1 0 0 0,1 1 0 0 0,-2-1 0 0 0,0 1 0 0 0,-1 0 0 0 0,1-1 0 0 0,0 1 0 0 0,-1-1 0 0 0,1 1 0 0 0,-1-1 0 0 0,1 0 0 0 0,-1 0 0 0 0,1 1 0 0 0,-1-1 0 0 0,0 0 0 0 0,1 0 0 0 0,-1-1 0 0 0,0 1 0 0 0,0 0 0 0 0,0 0 0 0 0,0-1 0 0 0,0 1 0 0 0,0 0 0 0 0,0-1 0 0 0,1-2 0 0 0,0 0 0 0 0,1 0 0 0 0,-1 0 0 0 0,1 0 0 0 0,0 0 0 0 0,0 1 0 0 0,0-1 0 0 0,1 1 0 0 0,-1 0 0 0 0,1 0 0 0 0,0 0 0 0 0,2-2 0 0 0,34-28 0 0 0,-17 14 0 0 0,-1 1 0 0 0,3 1 0 0 0,-25 16 0 0 0,1 1 0 0 0,-1 0 0 0 0,1-1 0 0 0,-1 1 0 0 0,0 0 0 0 0,1 0 0 0 0,-1-1 0 0 0,1 1 0 0 0,-1 0 0 0 0,1 0 0 0 0,-1 0 0 0 0,1-1 0 0 0,-1 1 0 0 0,1 0 0 0 0,-1 0 0 0 0,1 0 0 0 0,-1 0 0 0 0,1 0 0 0 0,-1 0 0 0 0,1 0 0 0 0,-1 0 0 0 0,1 0 0 0 0,-1 1 0 0 0,1-1 0 0 0,-1 0 0 0 0,1 0 0 0 0,-1 0 0 0 0,1 0 0 0 0,-1 1 0 0 0,1-1 0 0 0,2 5 0 0 0,-3-4 0 0 0,0 0 0 0 0,0 0 0 0 0,1-1 0 0 0,-1 1 0 0 0,0 0 0 0 0,0 0 0 0 0,0 0 0 0 0,0-1 0 0 0,0 1 0 0 0,0 0 0 0 0,0 0 0 0 0,0 0 0 0 0,0-1 0 0 0,-1 1 0 0 0,1 0 0 0 0,0 0 0 0 0,0 0 0 0 0,-22 79 0 0 0,14-34 0 0 0,3 2 0 0 0,-2 13 0 0 0,-66 452 0 0 0,65-442 0 0 0,2 0 0 0 0,4 0 0 0 0,4 18 0 0 0,-3-43 0 0 0,1-31 0 0 0,-1-1 0 0 0,3 13 0 0 0,-2-23 0 0 0,1 0 0 0 0,0 1 0 0 0,0-1 0 0 0,0 0 0 0 0,0 0 0 0 0,1 0 0 0 0,0 0 0 0 0,0 0 0 0 0,0 0 0 0 0,0-1 0 0 0,2 2 0 0 0,-1 0-5 0 0,0-1 0 0 0,1 0 0 0 0,0-1 0 0 0,0 1 0 0 0,0-1 0 0 0,0 1-1 0 0,4 1 6 0 0,-6-4-1 0 0,0 0-1 0 0,0 0 0 0 0,0 0 0 0 0,0 0 0 0 0,0 0 0 0 0,0-1 0 0 0,0 1 0 0 0,0-1 0 0 0,0 1 1 0 0,0-1-1 0 0,1 0 0 0 0,-1 0 0 0 0,0 0 0 0 0,0 0 0 0 0,0 0 0 0 0,1 0 0 0 0,-1-1 0 0 0,0 1 0 0 0,1-1 2 0 0,6-3 6 0 0,0 0-1 0 0,0-1 0 0 0,-1 0 0 0 0,0 0 1 0 0,0 0-1 0 0,0-1 0 0 0,-1-1 0 0 0,0 1 1 0 0,0-1-1 0 0,-1 0 0 0 0,4-6-5 0 0,10-14 64 0 0,-1-1 1 0 0,10-24-65 0 0,-8 16 47 0 0,41-82 360 0 0,-5-2 0 0 0,7-34-407 0 0,131-418 611 0 0,-124 308-486 0 0,-62 235-80 0 0,-2 0-1 0 0,0-1 1 0 0,1-27-45 0 0,-5 42 11 0 0,-3 13-6 0 0,1 0 0 0 0,-1-1 1 0 0,1 1-1 0 0,-1 0 0 0 0,0 0 1 0 0,0-1-1 0 0,0 1 0 0 0,0 0 0 0 0,0-1 1 0 0,-1 0-6 0 0,1 2 0 0 0,0 1 1 0 0,0 0 0 0 0,0 0-1 0 0,0 0 1 0 0,0-1-1 0 0,0 1 1 0 0,0 0-1 0 0,0 0 1 0 0,0 0 0 0 0,0-1-1 0 0,-1 1 1 0 0,1 0-1 0 0,0 0 1 0 0,0 0 0 0 0,0 0-1 0 0,0 0 1 0 0,0-1-1 0 0,-1 1 1 0 0,1 0 0 0 0,0 0-1 0 0,0 0 1 0 0,0 0-1 0 0,0 0 1 0 0,-1 0 0 0 0,1 0-1 0 0,0 0 1 0 0,0-1-1 0 0,0 1 1 0 0,-1 0-1 0 0,1 0 1 0 0,0 0 0 0 0,0 0-1 0 0,0 0 1 0 0,0 0-1 0 0,-1 0 1 0 0,1 0 0 0 0,0 0-1 0 0,0 0 1 0 0,0 0-1 0 0,-1 0 1 0 0,1 1 0 0 0,0-1-1 0 0,0 0 1 0 0,0 0-1 0 0,-1 0 1 0 0,1 0-1 0 0,0 0 1 0 0,0 0 0 0 0,0 0-1 0 0,-9 9 31 0 0,8-8-27 0 0,-7 8 10 0 0,0 1 1 0 0,1 1-1 0 0,0-1 0 0 0,-2 5-14 0 0,5-7 7 0 0,-21 41-3 0 0,2 1 0 0 0,2 1 0 0 0,2 1-4 0 0,2-4 9 0 0,-155 478 55 0 0,0-27-16 0 0,113-339-43 0 0,41-105-5 0 0,12-35 0 0 0,0 0 0 0 0,-2 0 0 0 0,0-1 0 0 0,-2 0 0 0 0,-5 9 0 0 0,-1-6 0 0 0,9-12 0 0 0,0-1 0 0 0,1 1 0 0 0,0 1 0 0 0,1-1 0 0 0,-3 8 0 0 0,7-16 18 0 0,1 1-1 0 0,-2 0 1 0 0,1-1-1 0 0,0 1 1 0 0,0 0-1 0 0,-1-1 1 0 0,0 0 0 0 0,1 1-1 0 0,-1-1 1 0 0,0 0-1 0 0,0 0 1 0 0,0 0-1 0 0,0 0 1 0 0,-1 0-1 0 0,1 0-17 0 0,11-19 207 0 0,-4 6-259 0 0,1-1 1 0 0,-2 0 0 0 0,1 0-1 0 0,-2 0 1 0 0,0-1 0 0 0,2-9 51 0 0,8-32-115 0 0,-12 51 112 0 0,11-39-7 0 0,-2 1 0 0 0,0-5 10 0 0,39-202 0 0 0,-9 55 0 0 0,-21 98 0 0 0,15-95 0 0 0,-5-55 0 0 0,-27 228 0 0 0,-1-1 0 0 0,0-3 0 0 0,-1 4 0 0 0,1 1 0 0 0,1-9 0 0 0,-1 20 0 0 0,0-8 0 0 0,-2 12 0 0 0,0 0 0 0 0,0 0 0 0 0,1 0 0 0 0,-1 0 0 0 0,0 1 0 0 0,0-1 0 0 0,0 0 0 0 0,0 0 0 0 0,0 1-1 0 0,0-1 1 0 0,0 1 0 0 0,0-1 0 0 0,0 1 0 0 0,0-1 0 0 0,0 1 0 0 0,-1 0 0 0 0,1-1 0 0 0,0 1 0 0 0,0 0-1 0 0,0 0 1 0 0,0 0 0 0 0,-1 0 0 0 0,1 0 0 0 0,0 0 0 0 0,0 0 0 0 0,0 0 0 0 0,-1 1 0 0 0,1-1 1 0 0,-1 0-1 0 0,0 0 1 0 0,0 0 0 0 0,0 1 0 0 0,0-1-1 0 0,0 1 1 0 0,1 0 0 0 0,-1-1 0 0 0,0 1 0 0 0,1 0-1 0 0,-1 0 1 0 0,0 0 0 0 0,1 0 0 0 0,-1 0 0 0 0,1 1-1 0 0,-1-1 1 0 0,0 1-1 0 0,-9 24 53 0 0,11-26-53 0 0,0 0 0 0 0,0 0 0 0 0,0 0 0 0 0,-1 1 0 0 0,1-1 0 0 0,0 0 0 0 0,0 0 0 0 0,0 1 0 0 0,0-1 0 0 0,0 0 0 0 0,0 0 0 0 0,0 1 0 0 0,0-1 0 0 0,0 0 0 0 0,0 0 0 0 0,0 1 0 0 0,0-1 0 0 0,0 0 0 0 0,0 0 0 0 0,0 0 0 0 0,0 1 0 0 0,0-1 0 0 0,0 0 0 0 0,1 0 0 0 0,-1 1 0 0 0,0-1 0 0 0,0 0 0 0 0,0 0 0 0 0,0 0 0 0 0,0 1 0 0 0,1-1 0 0 0,0-1 0 0 0,0 0 0 0 0,0 1 0 0 0,0-1 0 0 0,1 0 0 0 0,-1 0 0 0 0,0 0 0 0 0,0 0 0 0 0,-1 0 0 0 0,1 0 0 0 0,0 0 0 0 0,0-1 0 0 0,0 1 0 0 0,-1 0 0 0 0,1 0 0 0 0,-1-1 0 0 0,1 1 0 0 0,-1 0 0 0 0,9-14 0 0 0,-1 6 0 0 0,-5 6 0 0 0,-1 1 0 0 0,1-1 0 0 0,-1 0 0 0 0,0 1 0 0 0,0-1 0 0 0,0 0 0 0 0,0-1 0 0 0,2-5 0 0 0,-3 6 0 0 0,0 0 0 0 0,0 0 0 0 0,1 1 0 0 0,-1-1 0 0 0,1 0 0 0 0,0 1 0 0 0,-1-1 0 0 0,1 1 0 0 0,1-1 0 0 0,0 0 0 0 0,-1 1 0 0 0,0 0 0 0 0,1-1 0 0 0,-1 1 0 0 0,0-1 0 0 0,0 0 0 0 0,0 0 0 0 0,-1 1 0 0 0,1-1 0 0 0,0-1 0 0 0,-2 3 0 0 0,0 2 0 0 0,-4 7 0 0 0,-4 16 0 0 0,8-21 0 0 0,-9 39 0 0 0,-1-1 0 0 0,-5 8 0 0 0,8-20 0 0 0,7-24 0 0 0,-1-1 0 0 0,0 1 0 0 0,0 0 0 0 0,-1-1 0 0 0,0 2 0 0 0,2-5 0 0 0,0-1 0 0 0,0 0 0 0 0,0 0 0 0 0,0 0 0 0 0,0 0 0 0 0,0 1 0 0 0,0-1 0 0 0,0 0 0 0 0,0 0 0 0 0,0 0 0 0 0,0 0 0 0 0,0 0 0 0 0,0 1 0 0 0,0-1 0 0 0,0 0 0 0 0,0 0 0 0 0,0 0 0 0 0,-1 0 0 0 0,1 0 0 0 0,0 1 0 0 0,0-1 0 0 0,0 0 0 0 0,0 0 0 0 0,0 0 0 0 0,0 0 0 0 0,0 0 0 0 0,-1 0 0 0 0,1 0 0 0 0,0 0 0 0 0,0 0 0 0 0,0 1 0 0 0,0-1 0 0 0,0 0 0 0 0,-1 0 0 0 0,1 0 0 0 0,0 0 0 0 0,0 0 0 0 0,0 0 0 0 0,0 0 0 0 0,-1 0 0 0 0,1 0 0 0 0,0 0 0 0 0,0 0 0 0 0,0 0 0 0 0,-2-9 0 0 0,4-14 0 0 0,11-25 0 0 0,8-10 0 0 0,-7 19 0 0 0,-2 0 0 0 0,3-20 0 0 0,-4 5 0 0 0,8-22 0 0 0,-8 27 0 0 0,-8 34 0 0 0,0 0 0 0 0,3-8 0 0 0,-4 19 0 0 0,-1-1 0 0 0,1 0 0 0 0,-1 0 0 0 0,-1 0 0 0 0,1 0 0 0 0,-1 0 0 0 0,0 0 0 0 0,0 0 0 0 0,0 0 0 0 0,0 0 0 0 0,-1 0 0 0 0,0 1 0 0 0,0-1 0 0 0,-1 0 0 0 0,1 0 0 0 0,-1 1 0 0 0,0-1 0 0 0,0 0 0 0 0,0 1 0 0 0,-2-3 0 0 0,3 6 0 0 0,0 0 0 0 0,0 0 0 0 0,0 0 0 0 0,0 1 0 0 0,0-1 0 0 0,0 0 0 0 0,0 0 0 0 0,0 1 0 0 0,0-1 0 0 0,0 0 0 0 0,-1 1 0 0 0,1-1 0 0 0,0 1 0 0 0,0 0 0 0 0,0-1 0 0 0,-1 1 0 0 0,1 0 0 0 0,0 0 0 0 0,-2 0 0 0 0,1 0 0 0 0,-1 0 0 0 0,1 0 0 0 0,-1 1 0 0 0,1-1 0 0 0,-1 1 0 0 0,1 0 0 0 0,0 0 0 0 0,-1 0 0 0 0,1 0 0 0 0,-1 0 0 0 0,-2 2 0 0 0,-1 1 0 0 0,1 0 0 0 0,-1 0 0 0 0,1 0 0 0 0,0 0 0 0 0,1 1 0 0 0,-3 3 0 0 0,-7 9 0 0 0,-25 28 0 0 0,28-33 0 0 0,2 1 0 0 0,-1-1 0 0 0,-4 10 0 0 0,-7 8 0 0 0,17-25 0 0 0,0 1 0 0 0,-1 1 0 0 0,0-1 0 0 0,1 0 0 0 0,0 1 0 0 0,1 0 0 0 0,0 0 0 0 0,-3 7 0 0 0,-16 48 78 0 0,8-25 75 0 0,1 1 0 0 0,-2 20-153 0 0,-2 47 127 0 0,4-19-126 0 0,1 3-52 0 0,3 19 51 0 0,-1 8-150 0 0,2 0-12 0 0,5 7 162 0 0,-1 17 235 0 0,4-110-223 0 0,1 0-1 0 0,1 0 1 0 0,3 7-12 0 0,1 12-108 0 0,-5-40 90 0 0,3 28-100 0 0,1 1-1 0 0,6 14 119 0 0,-11-50 0 0 0,4 11-3 0 0,-1-1 0 0 0,-1 1 0 0 0,-1 0 0 0 0,1 8 3 0 0,-2-11-6 0 0,0 0-1 0 0,1 0 0 0 0,1 0 1 0 0,-1 0-1 0 0,2 0 0 0 0,-1-1 1 0 0,1 1-1 0 0,1-1 0 0 0,1 3 7 0 0,0 5 0 0 0,-5-3 0 0 0,10-6 0 0 0,-13-1 0 0 0,3-7 0 0 0,0 0 0 0 0,0 0 0 0 0,1 1 0 0 0,-1-1 0 0 0,0 0 0 0 0,1 0 0 0 0,-1 0 0 0 0,0 0 0 0 0,0 0 0 0 0,1 0 0 0 0,-1 0 0 0 0,0 0 0 0 0,1 0 0 0 0,-1 0 0 0 0,0 0 0 0 0,0 0 0 0 0,1 0 0 0 0,-1 0 0 0 0,0 0 0 0 0,1 0 0 0 0,-1 0 0 0 0,0-1 0 0 0,0 1 0 0 0,1 0 0 0 0,-1 0 0 0 0,0 0 0 0 0,0 0 0 0 0,1-1 0 0 0,-1 1 0 0 0,0 0 0 0 0,1-1 0 0 0,0 0 0 0 0,1 1 0 0 0,-1-1 0 0 0,0 0 0 0 0,0 0 0 0 0,0 0 0 0 0,-1 0 0 0 0,1-1 0 0 0,0 1 0 0 0,0 0 0 0 0,0 0 0 0 0,-1 0 0 0 0,1-1 0 0 0,-1 1 0 0 0,1 0 0 0 0,-1-1 0 0 0,1 1 0 0 0,-1 0 0 0 0,0-1 0 0 0,0 1 0 0 0,1-1 0 0 0,-1 1 0 0 0,0 0 0 0 0,0-1 0 0 0,-1 1 0 0 0,1-1 0 0 0,0 1 0 0 0,0 0 0 0 0,-1-1 0 0 0,1 1 0 0 0,-1 0 0 0 0,1-1 0 0 0,-1 1 0 0 0,0-1 0 0 0,1 2 6 0 0,-1-1-1 0 0,1 0 0 0 0,-1 0 0 0 0,1 0 0 0 0,0 0 0 0 0,-1 0 0 0 0,1 0 0 0 0,0 0 0 0 0,0 0 0 0 0,0 0 1 0 0,0 0-1 0 0,0 0 0 0 0,0 0 0 0 0,0 0 0 0 0,0 0 0 0 0,0 0 0 0 0,0 0 0 0 0,0 0 0 0 0,1 0 0 0 0,-1 0 1 0 0,0 0-1 0 0,1 0 0 0 0,-1 0-5 0 0,0 0 5 0 0,1 1-1 0 0,-1 0 1 0 0,0-1 0 0 0,0 1 0 0 0,0 0 0 0 0,0-1-1 0 0,0 1 1 0 0,0 0 0 0 0,0 0 0 0 0,0-1 0 0 0,0 1-1 0 0,0 0 1 0 0,0-1 0 0 0,0 1 0 0 0,0 0 0 0 0,0-1-1 0 0,-1 1 1 0 0,1 0 0 0 0,0-1 0 0 0,0 1 0 0 0,0 0-1 0 0,0 0 1 0 0,-1-1 0 0 0,1 1 0 0 0,0 0 0 0 0,0 0-1 0 0,0-1 1 0 0,-1 1 0 0 0,1 0 0 0 0,0 0 0 0 0,0-1-1 0 0,-1 1 1 0 0,1 0 0 0 0,0 0 0 0 0,-1 0 0 0 0,1 0 0 0 0,0 0-6 0 0,-2-2-59 0 0,-33 104 55 0 0,4 2-1 0 0,-3 32 6 0 0,-19 69 0 0 0,-54 162 0 0 0,81-291 32 0 0,-3-2-1 0 0,-7 8-31 0 0,26-60 1 0 0,-44 88-1 0 0,37-71 0 0 0,9-24 0 0 0,1 1 0 0 0,1 0 0 0 0,0 1 0 0 0,1-1 0 0 0,1 1 0 0 0,0 0 0 0 0,2-1 0 0 0,14-46 0 0 0,-2 5 0 0 0,4-15 0 0 0,38-155 0 0 0,-30 98 0 0 0,-5 16 0 0 0,42-181 0 0 0,-56 252 0 0 0,1-8 0 0 0,1 0 0 0 0,5-11 0 0 0,-10 29 0 0 0,0 0 0 0 0,0-1 0 0 0,0 1 0 0 0,0 0 0 0 0,0 0 0 0 0,0 0 0 0 0,0-1 0 0 0,0 1 0 0 0,0 0 0 0 0,0 0 0 0 0,0 0 0 0 0,0-1 0 0 0,0 1 0 0 0,0 0 0 0 0,0 0 0 0 0,1 0 0 0 0,-1-1 0 0 0,0 1 0 0 0,0 0 0 0 0,0 0 0 0 0,0 0 0 0 0,0 0 0 0 0,1 0 0 0 0,-1-1 0 0 0,0 1 0 0 0,0 0 0 0 0,0 0 0 0 0,0 0 0 0 0,1 0 0 0 0,-1 0 0 0 0,0 0 0 0 0,0 0 0 0 0,0 0 0 0 0,1 0 0 0 0,-1 0 0 0 0,0 0 0 0 0,0 0 0 0 0,0 0 0 0 0,1 0 0 0 0,0 4 0 0 0,-1 0 0 0 0,1 0 0 0 0,-1 0 0 0 0,1 0 0 0 0,-1 1 0 0 0,-1-1 0 0 0,1 4 0 0 0,-1 8 0 0 0,-2 48 0 0 0,-6 35 0 0 0,3-53 0 0 0,-17 149 0 0 0,11-92 0 0 0,-2 41 0 0 0,13-112 0 0 0,-1 7 0 0 0,1-1 0 0 0,3 0 0 0 0,2 11 0 0 0,-1-16 0 0 0,-1-18 0 0 0,-1 0 0 0 0,2-1 0 0 0,0 1 0 0 0,1-1 0 0 0,4 11 0 0 0,-8-24 0 0 0,0-1 0 0 0,0 1 0 0 0,1 0 0 0 0,-1-1 0 0 0,0 1 0 0 0,1 0 0 0 0,-1-1 0 0 0,1 1 0 0 0,-1-1 0 0 0,1 1 0 0 0,-1-1 0 0 0,1 1 0 0 0,-1-1 0 0 0,1 1 0 0 0,0-1 0 0 0,0 1 0 0 0,0-1 0 0 0,0 1 0 0 0,0-1 0 0 0,0 0 0 0 0,0 1 0 0 0,0-1 0 0 0,0 0 0 0 0,0 0 0 0 0,0 0 0 0 0,0 0 0 0 0,0 0 0 0 0,0 0 0 0 0,0 0 0 0 0,0 0 0 0 0,0 0 0 0 0,0-1 0 0 0,0 1 0 0 0,0 0 0 0 0,0-1 0 0 0,0 1 0 0 0,0-1 0 0 0,1 0 0 0 0,0 0 0 0 0,0-1 0 0 0,0 1 0 0 0,0-1 0 0 0,0 0 0 0 0,0 1 0 0 0,-1-1 0 0 0,1 0 0 0 0,-1 0 0 0 0,4-6 0 0 0,0 0 0 0 0,-1 0 0 0 0,0 0 0 0 0,2-6 0 0 0,4-13 0 0 0,-1-1 0 0 0,-1 0 0 0 0,-2 0 0 0 0,-1-1 0 0 0,-1 1 0 0 0,17-120 0 0 0,11-22 0 0 0,-10 43 0 0 0,-15 78 0 0 0,-7 33 0 0 0,0 16 0 0 0,1 0 0 0 0,-2-1 0 0 0,1 1 0 0 0,0 0 0 0 0,0 0 0 0 0,0-1 0 0 0,0 1 0 0 0,0 0 0 0 0,0-1 0 0 0,0 1 0 0 0,0 0 0 0 0,0 0 0 0 0,0-1 0 0 0,-1 1 0 0 0,1 0 0 0 0,0 0 0 0 0,0 0 0 0 0,0-1 0 0 0,0 1 0 0 0,-1 0 0 0 0,1 0 0 0 0,0 0 0 0 0,0-1 0 0 0,-1 1 0 0 0,1 0 0 0 0,0 0 0 0 0,0 0 0 0 0,-1 0 0 0 0,1 0 0 0 0,0 0 0 0 0,0-1 0 0 0,-1 1 0 0 0,1 0 0 0 0,-1 2 0 0 0,-1 0 0 0 0,1 0 0 0 0,0 0 0 0 0,0 0 0 0 0,0 0 0 0 0,1 0 0 0 0,-1 0 0 0 0,0 0 0 0 0,1 0 0 0 0,-1 0 0 0 0,1 2 0 0 0,-6 16 0 0 0,-9 17 0 0 0,2 1 0 0 0,1 1 0 0 0,1 6 0 0 0,-76 341 0 0 0,66-295 0 0 0,2-11 0 0 0,-1 33 0 0 0,17-92 0 0 0,-1 10 0 0 0,1 0 0 0 0,1 3 0 0 0,4-25 0 0 0,1-8 0 0 0,4-8 0 0 0,-6 5 0 0 0,3-3 0 0 0,0 0 0 0 0,0 0 0 0 0,0 0 0 0 0,0-1 0 0 0,-1 0 0 0 0,0 0 0 0 0,2-5 0 0 0,14-47 0 0 0,-16 49 0 0 0,7-35 0 0 0,-1-1 0 0 0,-2-5 0 0 0,1-2 0 0 0,17-148 0 0 0,-23 182 0 0 0,0 1 0 0 0,-2-1 0 0 0,0 0 0 0 0,-1 1 0 0 0,-1-6 0 0 0,2 0 0 0 0,0 18 0 0 0,0 1 0 0 0,0 0 0 0 0,0-1 0 0 0,0 1 0 0 0,-1-1 0 0 0,0 0 0 0 0,1 4 0 0 0,0 1 0 0 0,0 0 0 0 0,0 0 0 0 0,0 0 0 0 0,0 0 0 0 0,0-1 0 0 0,0 1 0 0 0,0 0 0 0 0,-1 0 0 0 0,1 0 0 0 0,0-1 0 0 0,0 1 0 0 0,0 0 0 0 0,0 0 0 0 0,0 0 0 0 0,-1 0 0 0 0,1 0 0 0 0,0-1 0 0 0,0 1 0 0 0,0 0 0 0 0,0 0 0 0 0,-1 0 0 0 0,1 0 0 0 0,0 0 0 0 0,0 0 0 0 0,0 0 0 0 0,0 0 0 0 0,-1 0 0 0 0,1 0 0 0 0,0 0 0 0 0,0 0 0 0 0,0 0 0 0 0,-1 0 0 0 0,1 0 0 0 0,0 0 0 0 0,0 0 0 0 0,-1 1 0 0 0,0 0 0 0 0,0 0 0 0 0,0 0 0 0 0,0 0 0 0 0,0 1 0 0 0,0-1 0 0 0,1 0 0 0 0,-1 1 0 0 0,0-1 0 0 0,1 0 0 0 0,0 1 0 0 0,-1-1 0 0 0,1 1 0 0 0,0-1 0 0 0,-1 0 0 0 0,1 1 0 0 0,0-1 0 0 0,0 2 0 0 0,-1 4 0 0 0,-12 76 0 0 0,-3 75 0 0 0,9-77 0 0 0,-5 110 0 0 0,-11 114 0 0 0,18-240 0 0 0,2 0 0 0 0,4 0 0 0 0,2 0 0 0 0,7 24 0 0 0,-7-62 0 0 0,-3-20 0 0 0,1 0 0 0 0,0 0 0 0 0,0 0 0 0 0,0 0 0 0 0,1 0 0 0 0,0 0 0 0 0,0-1 0 0 0,1 1 0 0 0,0-1 0 0 0,0 0 0 0 0,0 1 0 0 0,2 0 0 0 0,-5-6 0 0 0,1 0 0 0 0,0-1 0 0 0,-1 1 0 0 0,1 0 0 0 0,0-1 0 0 0,-1 1 0 0 0,1-1 0 0 0,0 1 0 0 0,0-1 0 0 0,0 1 0 0 0,0-1 0 0 0,-1 1 0 0 0,2-1 0 0 0,-1 0 0 0 0,0 0 0 0 0,0 0 0 0 0,0 0 0 0 0,0 0 0 0 0,0 0 0 0 0,1-1 0 0 0,-1 1 0 0 0,0 0 0 0 0,0-1 0 0 0,0 1 0 0 0,0-1 0 0 0,-1 1 0 0 0,1-1 0 0 0,0 1 0 0 0,0-1 0 0 0,0 0 0 0 0,0 1 0 0 0,-1-1 0 0 0,1 0 0 0 0,0 0 0 0 0,0 0 0 0 0,14-19 0 0 0,-15 20 0 0 0,4-8 0 0 0,0 1 0 0 0,-1-1 0 0 0,0 0 0 0 0,0 1 0 0 0,-1-1 0 0 0,0-1 0 0 0,0 1 0 0 0,-1 0 0 0 0,0-7 0 0 0,5-24 0 0 0,1 7 0 0 0,4-23 0 0 0,-1-8 0 0 0,12-78 0 0 0,4-37 0 0 0,-23 141 0 0 0,2-18 0 0 0,1 1 0 0 0,9-27 0 0 0,-7 42 0 0 0,-2-1 0 0 0,1-27 0 0 0,-4 41 0 0 0,2 0 0 0 0,0 1 0 0 0,3-6 0 0 0,5-20 0 0 0,-9 37 0 0 0,0 0 0 0 0,1 0 0 0 0,1 0 0 0 0,0 1 0 0 0,3-2 0 0 0,-7 11 0 0 0,-1 3 0 0 0,-1 1 0 0 0,1-1 0 0 0,-1 0 0 0 0,1 1 0 0 0,-1-1 0 0 0,0 0 0 0 0,1 0 0 0 0,-1 1 0 0 0,0-1 0 0 0,1 0 0 0 0,-1 0 0 0 0,0 1 0 0 0,0-1 0 0 0,0 0 0 0 0,0 0 0 0 0,0 0 0 0 0,0 0 0 0 0,0 1 0 0 0,0-1 0 0 0,0 27 0 0 0,-1 0 0 0 0,-2 0 0 0 0,0 0 0 0 0,-4 10 0 0 0,7-34 0 0 0,-9 34 6 0 0,1 1 0 0 0,-1 29-6 0 0,5 5 23 0 0,0-4 14 0 0,-8 42-37 0 0,-6-14 0 0 0,3-23 0 0 0,1 26 0 0 0,9-25 0 0 0,-4 32 0 0 0,6-83 2 0 0,-11 87 76 0 0,4 8-78 0 0,5-23-26 0 0,-2 69-36 0 0,5-122 62 0 0,-2 6 0 0 0,4-41 0 0 0,0 0 0 0 0,0 0 0 0 0,1 0 0 0 0,-1 0 0 0 0,1 0 0 0 0,1 1 0 0 0,-1 0 0 0 0,2-1 0 0 0,0-12 0 0 0,3-14 0 0 0,-6 18 0 0 0,5-31 0 0 0,-1-1 0 0 0,-1 1 0 0 0,-2-1 0 0 0,-3-23 0 0 0,2 4 0 0 0,2-19 0 0 0,11-52 0 0 0,3-41 0 0 0,-12 91 0 0 0,15-197-10 0 0,-8 107-21 0 0,4-42 8 0 0,26-95 23 0 0,-37 278 0 0 0,1-1 0 0 0,0 1 0 0 0,3-2 0 0 0,5-21 0 0 0,-9 34 0 0 0,-3 16 0 0 0,-1 16 0 0 0,-22 209 0 0 0,-2 19 0 0 0,-112 1011 64 0 0,104-941-64 0 0,27-243 0 0 0,4-62 0 0 0,0-1 0 0 0,1 1 0 0 0,1 0 0 0 0,0 0 0 0 0,-1-13 0 0 0,0 1 0 0 0,0-1 0 0 0,0 1 0 0 0,0 0 0 0 0,0-1 0 0 0,0 1 0 0 0,0 0 0 0 0,0-1 0 0 0,1 1 0 0 0,-1-1 0 0 0,0 1 0 0 0,0 0 0 0 0,1-1 0 0 0,-1 1 0 0 0,0-1 0 0 0,1 1 0 0 0,-1-1 0 0 0,1 1 0 0 0,-1-1 0 0 0,0 0 0 0 0,1 1 0 0 0,-1-1 0 0 0,1 1 0 0 0,0-2 0 0 0,0 0 0 0 0,0 1 0 0 0,0-1 0 0 0,0 0 0 0 0,-1 1 0 0 0,1-1 0 0 0,0 0 0 0 0,0 0 0 0 0,-1 0 0 0 0,1 0 0 0 0,0 0 0 0 0,-1 0 0 0 0,1 0 0 0 0,-1 0 0 0 0,1 0 0 0 0,-1 0 0 0 0,0 0 0 0 0,1-1 0 0 0,8-26 0 0 0,18-97 0 0 0,56-267 0 0 0,-6 23 0 0 0,-2 17 0 0 0,-5-17 0 0 0,32-177 0 0 0,-66 334 0 0 0,34-90 0 0 0,-41 201 0 0 0,-27 90 0 0 0,-2 11 0 0 0,0 0 0 0 0,0 0 0 0 0,0 0 0 0 0,0 0 0 0 0,-1 0 0 0 0,1 0 0 0 0,0 0 0 0 0,0 0 0 0 0,0 0 0 0 0,0 0 0 0 0,0 0 0 0 0,0 0 0 0 0,0 0 0 0 0,0 0 0 0 0,0 0 0 0 0,0 0 0 0 0,0 0 0 0 0,0 0 0 0 0,0 0 0 0 0,0-1 0 0 0,0 1 0 0 0,0 0 0 0 0,-1 0 0 0 0,1 0 0 0 0,0 0 0 0 0,0 0 0 0 0,0 0 0 0 0,0 0 0 0 0,0 0 0 0 0,0 0 0 0 0,0 0 0 0 0,0 0 0 0 0,0 0 0 0 0,0 0 0 0 0,0 0 0 0 0,0 0 0 0 0,0 0 0 0 0,0 0 0 0 0,0 0 0 0 0,0 0 0 0 0,0-1 0 0 0,0 1 0 0 0,0 0 0 0 0,0 0 0 0 0,0 0 0 0 0,0 0 0 0 0,0 0 0 0 0,0 0 0 0 0,0 0 0 0 0,0 0 0 0 0,0 0 0 0 0,0 0 0 0 0,0 0 0 0 0,0 0 0 0 0,0 0 0 0 0,0 0 0 0 0,0 0 0 0 0,-12 38 0 0 0,-134 721 0 0 0,81-385 0 0 0,-89 480 0 0 0,55-288 0 0 0,72-411 0 0 0,-20 102 0 0 0,-19 117 0 0 0,62-346 0 0 0,5-16 0 0 0,-1-12 0 0 0,0 0 0 0 0,0 0 0 0 0,0 0 0 0 0,0 0 0 0 0,0 0 0 0 0,0 0 0 0 0,0 0 0 0 0,0 1 0 0 0,1-1 0 0 0,-1 0 0 0 0,0 0 0 0 0,0 0 0 0 0,0 0 0 0 0,0 0 0 0 0,0 0 0 0 0,0 0 0 0 0,0 0 0 0 0,0 0 0 0 0,0 0 0 0 0,0 0 0 0 0,1 0 0 0 0,-1 0 0 0 0,0 0 0 0 0,0 0 0 0 0,0 0 0 0 0,0 0 0 0 0,0 0 0 0 0,0 0 0 0 0,0 0 0 0 0,0 0 0 0 0,0 0 0 0 0,1 0 0 0 0,-1 0 0 0 0,0 0 0 0 0,0 0 0 0 0,0 0 0 0 0,0 0 0 0 0,0 0 0 0 0,0-1 0 0 0,0 1 0 0 0,0 0 0 0 0,0 0 0 0 0,0 0 0 0 0,0 0 0 0 0,0 0 0 0 0,1 0 0 0 0,5-8 0 0 0,-2-1 0 0 0,0 1-1 0 0,-1-1 1 0 0,0 0-1 0 0,0-1 0 0 0,0-2 1 0 0,2-5-7 0 0,10-53-7 0 0,-3 0 0 0 0,-2 0 1 0 0,-3-16 13 0 0,15-108-13 0 0,100-529 13 0 0,-103 608-4 0 0,88-502-56 0 0,-18 133 60 0 0,50-254 0 0 0,33 14 0 0 0,-168 709 0 0 0,14-50 0 0 0,26-62 0 0 0,-39 117 0 0 0,0-1 0 0 0,0 1 0 0 0,5-5 0 0 0,0 4 0 0 0,-10 11 0 0 0,1-1 0 0 0,-1 1 0 0 0,0 0 0 0 0,1 0 0 0 0,-1 0 0 0 0,0 0 0 0 0,0-1 0 0 0,1 1 0 0 0,-1 0 0 0 0,0 0 0 0 0,1 0 0 0 0,-1 0 0 0 0,0 0 0 0 0,1 0 0 0 0,-1 0 0 0 0,0 0 0 0 0,0 0 0 0 0,1 0 0 0 0,-1 0 0 0 0,0 0 0 0 0,1 0 0 0 0,-1 0 0 0 0,0 0 0 0 0,1 0 0 0 0,-1 1 0 0 0,0-1 0 0 0,1 1 0 0 0,0 0 0 0 0,0 1 0 0 0,0-1 0 0 0,0 0 0 0 0,0 1 0 0 0,-1-1 0 0 0,1 1 0 0 0,-1-1 0 0 0,1 1 0 0 0,-1-1 0 0 0,1 1 0 0 0,-1 0 0 0 0,0-1 0 0 0,0 1 0 0 0,0 0 0 0 0,0 0 0 0 0,2 38 0 0 0,-1-1 0 0 0,-6 40 0 0 0,3-54 0 0 0,-11 129 0 0 0,-99 813 95 0 0,-4 35-62 0 0,76-581-33 0 0,15-155 0 0 0,-9 132 0 0 0,18 4 0 0 0,15-316 0 0 0,0-13-10 0 0,4 36 10 0 0,3-82-43 0 0,-6-26 43 0 0,0 0-1 0 0,0 0 0 0 0,1-1 1 0 0,-1 1-1 0 0,0 0 1 0 0,0 0-1 0 0,1-1 1 0 0,-1 1-1 0 0,0 0 1 0 0,1-1-1 0 0,-1 1 1 0 0,1-1-1 0 0,-1 1 1 0 0,1 0-1 0 0,-1-1 1 0 0,1 1-1 0 0,-1-1 0 0 0,1 1 1 0 0,0-1-1 0 0,-1 0 1 0 0,1 0 0 0 0,0 0 0 0 0,0 0 0 0 0,0 0 0 0 0,0 0 0 0 0,0 0 0 0 0,0 0 0 0 0,-1-1 0 0 0,1 1 0 0 0,0 0 0 0 0,0-1 0 0 0,0 1 0 0 0,0-1 0 0 0,-1 1 0 0 0,1-1 0 0 0,0 1 0 0 0,-1-1 0 0 0,1 1 0 0 0,0-1 0 0 0,-1 0 0 0 0,1 1 0 0 0,-1-1 0 0 0,1 0 0 0 0,-1 0 0 0 0,1 1 0 0 0,-1-1 0 0 0,1-1 0 0 0,12-24 0 0 0,1-15-30 0 0,-2-1 0 0 0,4-31 30 0 0,-9 42-4 0 0,43-248 4 0 0,-31 161 0 0 0,166-1170 0 0 0,-86 446-50 0 0,-54 477 36 0 0,114-621 14 0 0,76-119 64 0 0,-193 927-53 0 0,23-46 53 0 0,-48 172-21 0 0,-15 42-22 0 0,-5 13-1 0 0,-6 22 16 0 0,-9 47 31 0 0,-6 44-67 0 0,-8 59 10 0 0,-14 52 2 0 0,-89 517 45 0 0,107-578-54 0 0,-160 1129 2 0 0,49-289-28 0 0,-33 5-123 0 0,158-937 186 0 0,-2 18-119 0 0,-4-2 1 0 0,-18 46 78 0 0,4-20-303 0 0,32-110 293 0 0,2-2-11 0 0,-1-5-1 0 0,-3-19 7 0 0,1 0 0 0 0,2 0-1 0 0,0 0 1 0 0,1-1 0 0 0,1-12 15 0 0,0 15-15 0 0,58-635-106 0 0,-16 242 74 0 0,-12 50 39 0 0,74-948-56 0 0,61-237 75 0 0,-138 1344 32 0 0,-3 38-33 0 0,-13 96-8 0 0,11-71 56 0 0,-21 123-46 0 0,-1-1-1 0 0,0-7-11 0 0,-1 23 3 0 0,0 0-1 0 0,0 0 1 0 0,0 0-1 0 0,0-1 1 0 0,0 1-1 0 0,-1 0 1 0 0,1 0-1 0 0,0 0 1 0 0,-1 0-1 0 0,1 0 1 0 0,0 0-1 0 0,-1 0 1 0 0,1 0 0 0 0,-1 0-1 0 0,0 0 1 0 0,1 0-1 0 0,-1 0 1 0 0,0 0-1 0 0,0 0 1 0 0,0 1-3 0 0,1-1 1 0 0,0 1 1 0 0,0 0-1 0 0,-1 0 1 0 0,1 0-1 0 0,0 0 1 0 0,-1 0-1 0 0,1 0 1 0 0,0 0-1 0 0,-1 0 1 0 0,1 0-1 0 0,0 0 1 0 0,-1 0-1 0 0,1 0 1 0 0,0 0-1 0 0,-1 0 1 0 0,1 0-1 0 0,0 0 1 0 0,-1 0-1 0 0,1 0 1 0 0,0 0-1 0 0,-1 1 1 0 0,1-1-1 0 0,0 0 1 0 0,0 0-2 0 0,-10 11 38 0 0,2 8-10 0 0,0 1-1 0 0,1 1 0 0 0,1-1 0 0 0,1 1 0 0 0,0 5-27 0 0,3-15 8 0 0,-24 119 52 0 0,-8 39-48 0 0,-8 38-12 0 0,-60 310 0 0 0,-173 1016 0 0 0,107-527 0 0 0,99-688-45 0 0,20-101 18 0 0,41-182 14 0 0,-1 0 0 0 0,-2-1-1 0 0,-1-1 1 0 0,-13 26 13 0 0,25-58 0 0 0,-1-1-1 0 0,1 1 1 0 0,0-1 0 0 0,0 0-1 0 0,0 1 1 0 0,0-1 0 0 0,0 0-1 0 0,0 1 1 0 0,-1-1-1 0 0,1 0 1 0 0,0 1 0 0 0,0-1-1 0 0,0 0 1 0 0,-1 0 0 0 0,1 1-1 0 0,0-1 1 0 0,0 0-1 0 0,-1 0 1 0 0,1 1 0 0 0,0-1-1 0 0,-1 0 1 0 0,1 0 0 0 0,0 0-1 0 0,-1 1 1 0 0,1-1 0 0 0,0 0-1 0 0,-1 0 1 0 0,1 0-1 0 0,-1 0 1 0 0,0-1-1 0 0,1 0 0 0 0,-1 0 0 0 0,0 0 0 0 0,0 0 0 0 0,1-1 0 0 0,-1 1 0 0 0,1 0 0 0 0,-1 0 0 0 0,1-1-1 0 0,-1 1 1 0 0,1-1 1 0 0,-2-5-7 0 0,0-1-1 0 0,0 0 1 0 0,1 0-1 0 0,0 1 1 0 0,0-1-1 0 0,1 0 1 0 0,0 0-1 0 0,1-2 8 0 0,2-14-2 0 0,1-1 0 0 0,1-1 2 0 0,-2 10-8 0 0,35-227-41 0 0,-19 108 38 0 0,68-435-53 0 0,183-1087 64 0 0,-238 1470 0 0 0,128-677 0 0 0,-67 375 0 0 0,-59 308 1 0 0,33-223 10 0 0,-56 324 49 0 0,-17 95-45 0 0,-28 97 112 0 0,-13 81-127 0 0,16-58 26 0 0,-22 86-26 0 0,-6 42 0 0 0,-182 995 0 0 0,229-1193 0 0 0,-137 943 0 0 0,67-428 0 0 0,47-329 0 0 0,23-136 0 0 0,-24 184 0 0 0,-47 312-112 0 0,29-310-40 0 0,51-276 150 0 0,2-18-19 0 0,0-1 1 0 0,0 1 0 0 0,0 0-1 0 0,-2 2 21 0 0,25-87-60 0 0,27-197-28 0 0,-21 109 35 0 0,56-351 42 0 0,29-85-26 0 0,-20 120 10 0 0,29-141 38 0 0,98-253-11 0 0,-199 809 53 0 0,23-52-53 0 0,-34 97 0 0 0,-10 22 0 0 0,0 0 0 0 0,0-1 0 0 0,0 1 0 0 0,0 0 0 0 0,1 0 0 0 0,-1-1 0 0 0,0 1 0 0 0,0 0 0 0 0,0-1 0 0 0,0 1 0 0 0,1 0 0 0 0,-1 0 0 0 0,0 0 0 0 0,0-1 0 0 0,0 1 0 0 0,1 0 0 0 0,-1 0 0 0 0,0 0 0 0 0,0-1 0 0 0,1 1 0 0 0,-1 0 0 0 0,0 0 0 0 0,1 0 0 0 0,-1 0 0 0 0,0 0 0 0 0,0 0 0 0 0,1 0 0 0 0,-1 0 0 0 0,0 0 0 0 0,1 0 0 0 0,-1 0 0 0 0,0 0 0 0 0,1 0 0 0 0,-1 0 0 0 0,0 0 0 0 0,2 3 0 0 0,0 1 0 0 0,0 0 0 0 0,-1 0 0 0 0,0-1 0 0 0,0 1 0 0 0,0 0 0 0 0,0 0 0 0 0,0 0 0 0 0,-1 0 0 0 0,0 1 0 0 0,0 1 0 0 0,1 26 6 0 0,-1 0 0 0 0,-2 10-6 0 0,-12 116 48 0 0,-6 52-36 0 0,-10 38-1 0 0,-50 302 42 0 0,25-175-53 0 0,-133 814 0 0 0,145-875 0 0 0,-1 9 0 0 0,15-172 0 0 0,-11 68 0 0 0,11-74 0 0 0,25-127 0 0 0,4-12 0 0 0,3-10-1 0 0,4-13-10 0 0,39-128-146 0 0,16-99 157 0 0,-20 69-49 0 0,32-107 37 0 0,192-796 10 0 0,-205 796-1 0 0,65-293 22 0 0,104-384 217 0 0,-154 638-144 0 0,-2 33 4 0 0,0 42 0 0 0,-10 50-5 0 0,-43 132-61 0 0,6-19 73 0 0,9-11-103 0 0,-8 37 64 0 0,-16 37-16 0 0,-16 47-32 0 0,-31 110 19 0 0,16-63-10 0 0,-26 117-13 0 0,-5 54-1 0 0,-8 44 32 0 0,-254 1451-22 0 0,141-669 25 0 0,93-602-39 0 0,33-139-7 0 0,30-211 0 0 0,4-13 61 0 0,5 22-61 0 0,5-108 6 0 0,1-16-3 0 0,-1 6-1 0 0,1 1 0 0 0,0-1 0 0 0,1 0 0 0 0,0 1 0 0 0,2 9-2 0 0,-3-20 0 0 0,0 1 0 0 0,0-1 0 0 0,0 1 0 0 0,0-1 0 0 0,0 1 0 0 0,0-1 0 0 0,1 1 0 0 0,-1-1 0 0 0,0 0 0 0 0,0 1 0 0 0,0-1 0 0 0,1 1 0 0 0,-1-1 0 0 0,0 1 0 0 0,0-1 0 0 0,1 0 0 0 0,-1 1 0 0 0,0-1 0 0 0,1 1 0 0 0,-1-1 0 0 0,0 0 0 0 0,1 0 0 0 0,-1 1 0 0 0,1-1 0 0 0,-1 0 0 0 0,1 1 0 0 0,-1-1 0 0 0,0 0 0 0 0,2-1 0 0 0,-1 0 0 0 0,1 0 0 0 0,-1 0 0 0 0,0 0 0 0 0,0 0 0 0 0,0-1 0 0 0,0 1 0 0 0,0 0 0 0 0,0-1 0 0 0,0 1 0 0 0,0-1 0 0 0,0 1 0 0 0,-1-1 0 0 0,1 1 0 0 0,0-2 0 0 0,11-31 0 0 0,5-38 2 0 0,-4-2 0 0 0,0-20-2 0 0,5-34-24 0 0,92-705-173 0 0,-42 279 377 0 0,-43 376-172 0 0,31-240-111 0 0,-18 89 13 0 0,116-790 8 0 0,-29 424 234 0 0,86-214-152 0 0,-159 724 68 0 0,11-12 74 0 0,-36 116-24 0 0,-27 78-69 0 0,0 4-20 0 0,-5 11-14 0 0,-8 28-20 0 0,-23 100 5 0 0,5-17 0 0 0,-24 74 0 0 0,-5 47 0 0 0,-1 56 11 0 0,-9 51 32 0 0,-115 736-32 0 0,159-927-12 0 0,-108 802 1 0 0,94-658 0 0 0,-6 60 0 0 0,-69 518-112 0 0,86-658 48 0 0,24-192 60 0 0,-38 287-105 0 0,5-72-1 0 0,0-7 105 0 0,49-294-167 0 0,45-328-27 0 0,-17 90 236 0 0,-33 256-16 0 0,14-103 66 0 0,-2-55 31 0 0,46-308-107 0 0,-6 71-230 0 0,134-988 91 0 0,59 123 202 0 0,-186 1046 7 0 0,-47 187-57 0 0,-14 42 11 0 0,-14 44-17 0 0,-3 26 7 0 0,2 0 0 0 0,-1 28-25 0 0,7-47 10 0 0,-25 160 2 0 0,-14 51 0 0 0,-17 44 36 0 0,-2 42-36 0 0,6 56-12 0 0,6-29 0 0 0,23-179 5 0 0,-104 720 54 0 0,93-596-59 0 0,-64 397 0 0 0,99-666 0 0 0,-27 179-64 0 0,-18 41 64 0 0,47-240 0 0 0,-4 12 0 0 0,2 1 0 0 0,-1 11 0 0 0,5-30-24 0 0,4-11 7 0 0,2-18-8 0 0,33-192-26 0 0,0-1-2 0 0,104-529 18 0 0,-2 6 16 0 0,192-739 213 0 0,-73 519 91 0 0,-211 798-245 0 0,168-530 148 0 0,-189 616-124 0 0,7-9-64 0 0,-34 86 0 0 0,12-24 36 0 0,-13 24-36 0 0,0 0 1 0 0,0 0-1 0 0,0 0 0 0 0,0 0 0 0 0,0 0 1 0 0,0 0-1 0 0,0-1 0 0 0,0 1 1 0 0,0 0-1 0 0,1 0 0 0 0,-1 0 0 0 0,0 0 1 0 0,0 0-1 0 0,0 0 0 0 0,0 0 1 0 0,0 0-1 0 0,0 0 0 0 0,0 0 1 0 0,0 0-1 0 0,1 0 0 0 0,-1 0 0 0 0,0 0 1 0 0,0 0-1 0 0,0 0 0 0 0,0 0 1 0 0,0 0-1 0 0,0 0 0 0 0,0 0 0 0 0,0 0 1 0 0,0 0-1 0 0,1 0 0 0 0,-1 1 1 0 0,0-1-1 0 0,0 0 0 0 0,0 0 1 0 0,0 0-1 0 0,0 0 0 0 0,0 0 0 0 0,0 0 1 0 0,0 0-1 0 0,0 0 0 0 0,0 0 1 0 0,0 0-1 0 0,0 0 0 0 0,0 0 1 0 0,1 1-1 0 0,-1-1 0 0 0,0 0 0 0 0,0 0 1 0 0,0 0-1 0 0,0 0 0 0 0,0 0 1 0 0,0 0-1 0 0,0 0 0 0 0,0 0 0 0 0,0 1 1 0 0,0-1-1 0 0,1 17 16 0 0,-3 11 14 0 0,-1 1-1 0 0,-1-1 0 0 0,-9 27-29 0 0,6-24 8 0 0,-28 134 56 0 0,-14 60-48 0 0,-15 54-16 0 0,-6 50 0 0 0,-21 87-2 0 0,-61 302 15 0 0,-161 997 40 0 0,259-1361-53 0 0,0 4 0 0 0,52-345 0 0 0,-31 177 0 0 0,-2 103 0 0 0,17-86 0 0 0,10-105 0 0 0,4-46 0 0 0,5-44-7 0 0,2-15-15 0 0,4-12-54 0 0,5-26 40 0 0,-2-1 0 0 0,-2 0 0 0 0,-2 0 1 0 0,-1-15 35 0 0,10-56 0 0 0,31-127 0 0 0,0 9 0 0 0,62-505 0 0 0,-36 226 0 0 0,17 2 0 0 0,117-496 0 0 0,23 38 0 0 0,-85 380 0 0 0,-91 368 15 0 0,-6 48 54 0 0,19-36 53 0 0,-48 155-101 0 0,-18 51-19 0 0,1-1 1 0 0,-1 1-1 0 0,0-1 1 0 0,0 0-1 0 0,1 1 0 0 0,-1-1 1 0 0,1 0-1 0 0,-1 1 0 0 0,0-1 1 0 0,1 1-1 0 0,-1-1 1 0 0,1 1-1 0 0,-1-1 0 0 0,1 1 1 0 0,-1 0-1 0 0,1-1-2 0 0,0 1 1 0 0,-1 0-1 0 0,0 0 0 0 0,0 0 1 0 0,0 1-1 0 0,1-1 1 0 0,-1 0-1 0 0,0 0 1 0 0,0 0-1 0 0,0 0 1 0 0,1 1-1 0 0,-1-1 1 0 0,0 0-1 0 0,0 0 0 0 0,0 0 1 0 0,0 1-1 0 0,0-1 1 0 0,0 0-1 0 0,0 0 1 0 0,0 1-1 0 0,1-1 1 0 0,-1 0-1 0 0,0 0 1 0 0,0 0-1 0 0,0 1 1 0 0,0-1-1 0 0,0 0 0 0 0,0 0 1 0 0,0 1-1 0 0,0-1 0 0 0,-2 29 13 0 0,-7 15 70 0 0,-13 34-83 0 0,3-10 34 0 0,-22 100 30 0 0,-4 50 0 0 0,-13 50-10 0 0,-13 50-44 0 0,-141 614-5 0 0,-11 48-94 0 0,42-66-43 0 0,106-517 132 0 0,-33 202-14 0 0,31-158-89 0 0,69-395 94 0 0,2-10 6 0 0,0-1 0 0 0,-3-1 0 0 0,-1 1 0 0 0,-6 11 3 0 0,16-45-6 0 0,-1 0 0 0 0,1 0 0 0 0,-1 0 0 0 0,1 0 1 0 0,-1 0-1 0 0,1 0 0 0 0,0 0 0 0 0,-1 0 0 0 0,1 0 1 0 0,0 0-1 0 0,0 0 0 0 0,0 0 0 0 0,0 0 0 0 0,0 0 1 0 0,0 0-1 0 0,0 0 0 0 0,0 0 0 0 0,0 0 6 0 0,1-1-4 0 0,0 0 1 0 0,0 0-1 0 0,0 0 0 0 0,0 0 0 0 0,-1 0 0 0 0,1-1 0 0 0,0 1 0 0 0,0 0 1 0 0,0-1-1 0 0,-1 1 0 0 0,1-1 0 0 0,0 1 0 0 0,-1-1 0 0 0,1 1 1 0 0,0-1-1 0 0,-1 1 0 0 0,1-1 0 0 0,0 0 0 0 0,-1 1 0 0 0,1-2 4 0 0,2-2-5 0 0,0 0 1 0 0,0 0-1 0 0,0 0 0 0 0,-1-1 0 0 0,0 1 0 0 0,0-1 0 0 0,0 0 0 0 0,0 0 0 0 0,-1 0 0 0 0,1 1 1 0 0,-1-2-1 0 0,-1 1 0 0 0,1-2 5 0 0,4-17-1 0 0,71-284 1 0 0,19-81 0 0 0,-44 161 1 0 0,96-405-55 0 0,-79 381 33 0 0,-22 71-9 0 0,52-189 6 0 0,192-794 24 0 0,-82 314 0 0 0,-151 642 0 0 0,-8 50 11 0 0,-10 48 32 0 0,-13 42-18 0 0,-25 65-19 0 0,0 1 0 0 0,0-1 0 0 0,1 1-1 0 0,-1-1 1 0 0,1 1 0 0 0,0-1 0 0 0,-1 1 0 0 0,1 0-1 0 0,0 0 1 0 0,1-1-6 0 0,-2 3 1 0 0,-1 0 0 0 0,0 0 0 0 0,0 0 0 0 0,0 0 0 0 0,1 0 0 0 0,-1 0 0 0 0,0 0-1 0 0,0 0 1 0 0,0 0 0 0 0,1 0 0 0 0,-1 0 0 0 0,0 0 0 0 0,0 0 0 0 0,0 0 0 0 0,1 0 0 0 0,-1 0 0 0 0,0 0-1 0 0,0 0 1 0 0,0 0 0 0 0,1 0 0 0 0,-1 0 0 0 0,0 0 0 0 0,0 0 0 0 0,0 0 0 0 0,0 0 0 0 0,1 1 0 0 0,-1-1-1 0 0,0 0 1 0 0,0 0 0 0 0,0 0 0 0 0,0 0 0 0 0,0 0 0 0 0,1 1 0 0 0,-1-1 0 0 0,0 0 0 0 0,0 0 0 0 0,0 0-1 0 0,0 0 1 0 0,0 1 0 0 0,0-1 0 0 0,0 0 0 0 0,0 0 0 0 0,0 1-1 0 0,3 21 40 0 0,-5 26 12 0 0,-3 1 0 0 0,-9 38-52 0 0,5-29 14 0 0,-26 165-4 0 0,-7 71-10 0 0,-11 57 0 0 0,-12 47 0 0 0,-283 1474 0 0 0,301-1629 0 0 0,-18 89 0 0 0,6-38 0 0 0,7-46 0 0 0,18-92-25 0 0,-63 345-155 0 0,94-482 176 0 0,-26 155-3 0 0,21-127 7 0 0,-2 29 0 0 0,10-42 0 0 0,3-25 0 0 0,-3-9 0 0 0,0 0 0 0 0,0 0 0 0 0,0 0 0 0 0,0 0 0 0 0,0 1 0 0 0,0-1 0 0 0,0 0 0 0 0,0 0 0 0 0,0 0 0 0 0,0 0 0 0 0,0 0 0 0 0,0 0 0 0 0,0 0 0 0 0,0 0 0 0 0,1 0 0 0 0,-1 0 0 0 0,0 0 0 0 0,0 0 0 0 0,0 1 0 0 0,0-1 0 0 0,0 0 0 0 0,0 0 0 0 0,0 0 0 0 0,0 0 0 0 0,0 0 0 0 0,0 0 0 0 0,1 0 0 0 0,-1 0 0 0 0,0 0 0 0 0,0 0 0 0 0,0 0 0 0 0,0 0 0 0 0,0 0 0 0 0,0 0 0 0 0,0 0 0 0 0,0 0 0 0 0,1 0 0 0 0,-1 0 0 0 0,0 0 0 0 0,0 0 0 0 0,0 0 0 0 0,0 0 0 0 0,0 0 0 0 0,0 0 0 0 0,0-1 0 0 0,0 1 0 0 0,0 0 0 0 0,1 0 0 0 0,11-26 0 0 0,11-34-37 0 0,-3-1 0 0 0,2-14 37 0 0,25-130-49 0 0,-30 125 44 0 0,65-268 5 0 0,20-93 0 0 0,79-479 0 0 0,-93 462 0 0 0,28-193 0 0 0,57-308 54 0 0,-109 679-44 0 0,-5 36-10 0 0,-7 52 0 0 0,43-129 84 0 0,-90 301-54 0 0,-5 15-4 0 0,-1 6 50 0 0,-50 152-12 0 0,10-1-64 0 0,-11 55 0 0 0,-8 43 0 0 0,-11 38 0 0 0,-132 589 0 0 0,-66 264 0 0 0,197-871 0 0 0,9-40 0 0 0,13-43 0 0 0,-8 4 0 0 0,-20 79 0 0 0,61-215 0 0 0,9-30 0 0 0,-3 23 0 0 0,10-42 0 0 0,4-8 0 0 0,5-12 0 0 0,-1 0 0 0 0,0 0-1 0 0,2-7 1 0 0,1-1-13 0 0,73-188-88 0 0,-8-3 0 0 0,-10-6 101 0 0,104-419 0 0 0,-19-7 0 0 0,-78 330 0 0 0,20-120 0 0 0,-4 12 0 0 0,135-427 0 0 0,20 64 206 0 0,-239 779-196 0 0,-4 15-7 0 0,-8 30-6 0 0,-30 69 14 0 0,-16 66 32 0 0,-11 69-33 0 0,-17 57-10 0 0,-409 1615 50 0 0,77-288-369 0 0,358-1405 298 0 0,15-41-38 0 0,8 2 0 0 0,8 7 59 0 0,20-136 0 0 0,2 8 0 0 0,3-46 0 0 0,1 0 0 0 0,0 0 0 0 0,1-1 0 0 0,0 1 0 0 0,1 0 0 0 0,2 4 0 0 0,-4-17 0 0 0,-1 0 0 0 0,1 0-1 0 0,-1 0 1 0 0,1-1-1 0 0,0 1 1 0 0,0 0-1 0 0,0 0 1 0 0,0-1 0 0 0,0 1-1 0 0,0 0 1 0 0,0-1-1 0 0,1 1 1 0 0,-1-1 0 0 0,1 0-1 0 0,-1 1 1 0 0,1-1-1 0 0,-1 0 1 0 0,1 0-1 0 0,0 0 1 0 0,-1 0 0 0 0,1 0-1 0 0,0 0 1 0 0,0 0-1 0 0,0-1 1 0 0,0 1 0 0 0,0-1-1 0 0,0 1 1 0 0,0-1-1 0 0,0 0 1 0 0,1 0-6 0 0,0-1 1 0 0,0 1-1 0 0,0-1 0 0 0,0 0 0 0 0,0 0 0 0 0,-1 0 1 0 0,1 0-1 0 0,0-1 0 0 0,-1 1 0 0 0,1-1 1 0 0,-1 1-1 0 0,1-1 0 0 0,-1 0 0 0 0,0 0 0 0 0,0 0 1 0 0,0 0-1 0 0,0-1 0 0 0,0 1 0 0 0,0 0 0 0 0,0-1 6 0 0,13-21-30 0 0,0 0-1 0 0,-2-1 0 0 0,0 0 0 0 0,-1-2 31 0 0,40-111-4 0 0,-47 122 3 0 0,93-284 1 0 0,-3-49 0 0 0,56-317 0 0 0,-132 578 3 0 0,158-782 78 0 0,119-418 126 0 0,-95 584 38 0 0,-143 518-149 0 0,-8 25 176 0 0,9-3-272 0 0,-43 131 162 0 0,-53 176-148 0 0,-2-1-14 0 0,-9 47 0 0 0,-12 46 0 0 0,-16 50 0 0 0,-71 297 0 0 0,-167 1073 0 0 0,253-1317 0 0 0,-26 160 0 0 0,75-421-1 0 0,-83 620-16 0 0,85-583-133 0 0,6 0 1 0 0,7 58 149 0 0,-3-161-31 0 0,1 0 0 0 0,1 0 0 0 0,-1 0 0 0 0,2 0-1 0 0,0 0 1 0 0,3 9 31 0 0,-5-19-6 0 0,-1 0 1 0 0,0 0-1 0 0,1 0 0 0 0,-1 1 0 0 0,1-1 0 0 0,0 0 0 0 0,-1 0 0 0 0,1 0 0 0 0,0 0 0 0 0,0 0 0 0 0,0 0 0 0 0,0 0 0 0 0,-1 0 0 0 0,1 0 0 0 0,1-1 0 0 0,-1 1 1 0 0,0 0-1 0 0,0 0 0 0 0,0-1 0 0 0,0 1 0 0 0,0-1 6 0 0,0 0-3 0 0,0 0-1 0 0,0 0 1 0 0,0 0 0 0 0,0 0 0 0 0,0 0 0 0 0,0 0-1 0 0,0-1 1 0 0,0 1 0 0 0,0 0 0 0 0,0-1-1 0 0,0 1 1 0 0,0 0 0 0 0,0-1 0 0 0,0 1 0 0 0,0-1-1 0 0,0 0 1 0 0,-1 1 0 0 0,1-1 0 0 0,0 0-1 0 0,0 0 4 0 0,5-5-10 0 0,-1-1-1 0 0,1 0 1 0 0,-1-1-1 0 0,-1 1 0 0 0,3-5 11 0 0,-6 10-3 0 0,19-37-19 0 0,-2 0 0 0 0,-2-1-1 0 0,4-18 23 0 0,34-132-9 0 0,-51 177 10 0 0,81-358-1 0 0,-14-8 0 0 0,5-28 0 0 0,134-615 0 0 0,-114 560 9 0 0,35-183 57 0 0,-10 32 10 0 0,38-216 252 0 0,-104 549-87 0 0,-53 276-241 0 0,-2 4 0 0 0,-5 11 0 0 0,-8 26 0 0 0,-168 600 0 0 0,163-564 0 0 0,2-6 0 0 0,-179 698 0 0 0,15 5 0 0 0,56-36 0 0 0,78-428 0 0 0,-168 1277-282 0 0,208-1496 191 0 0,4-1 0 0 0,8 80 91 0 0,-3-107-47 0 0,-2-33 15 0 0,1 0 0 0 0,2 0-1 0 0,2 11 33 0 0,-5-35-4 0 0,1 0-1 0 0,-1 0 0 0 0,1 0 0 0 0,-1 0 0 0 0,1-1 0 0 0,0 1 0 0 0,0 0 0 0 0,-1 0 1 0 0,1 0-1 0 0,1-1 0 0 0,-1 1 0 0 0,0-1 0 0 0,0 1 0 0 0,1-1 0 0 0,-1 1 0 0 0,1 0 5 0 0,-1-2-3 0 0,0 1 1 0 0,0-1-1 0 0,0 0 0 0 0,1 1 0 0 0,-1-1 0 0 0,0 0 0 0 0,0 0 0 0 0,0 1 0 0 0,0-1 0 0 0,1 0 0 0 0,-1 0 0 0 0,0 0 0 0 0,0-1 0 0 0,0 1 0 0 0,0 0 1 0 0,1 0-1 0 0,-1-1 0 0 0,0 1 0 0 0,0 0 0 0 0,0-1 0 0 0,0 1 0 0 0,0-1 0 0 0,0 1 0 0 0,0-1 0 0 0,0 0 0 0 0,0 0 0 0 0,0 1 0 0 0,0-1 3 0 0,5-5-11 0 0,0-1-1 0 0,0 1 0 0 0,0-1 0 0 0,-1 0 1 0 0,0 0-1 0 0,0-1 0 0 0,-1 0 0 0 0,4-7 12 0 0,-7 13-2 0 0,9-20-16 0 0,-1-1 1 0 0,-1 1-1 0 0,-2-2 0 0 0,0 1 0 0 0,-1-1 0 0 0,0-3 18 0 0,8-40-5 0 0,15-62 5 0 0,33-130 0 0 0,140-636 15 0 0,-118 444 122 0 0,-59 333-105 0 0,47-243 11 0 0,71-386 74 0 0,-115 599-79 0 0,116-640 170 0 0,-54 225-70 0 0,-84 511-74 0 0,-5 40-17 0 0,0 12-47 0 0,0 0 1 0 0,0 0-1 0 0,0 0 1 0 0,0 0-1 0 0,0 1 1 0 0,0-1-1 0 0,0 0 0 0 0,0 0 1 0 0,0 0-1 0 0,0 0 1 0 0,0 0-1 0 0,0 0 1 0 0,0 0-1 0 0,0 0 1 0 0,0 0-1 0 0,0 0 1 0 0,0 0-1 0 0,0 0 1 0 0,0 0-1 0 0,-1 0 0 0 0,1 0 1 0 0,0 0-1 0 0,0 0 1 0 0,0 0-1 0 0,0 0 1 0 0,0 0-1 0 0,0 0 1 0 0,0 0-1 0 0,0 0 1 0 0,0 0-1 0 0,0 0 1 0 0,0 0-1 0 0,0 0 0 0 0,0 0 1 0 0,0 0-1 0 0,0 0 1 0 0,0 0-1 0 0,0 0 1 0 0,-1 0-1 0 0,1 0 1 0 0,0 0-1 0 0,0 0 1 0 0,0 0-1 0 0,0 0 1 0 0,0 0-1 0 0,0 0 0 0 0,0 0 1 0 0,0 0-1 0 0,0 0 1 0 0,0 0-1 0 0,0 0 1 0 0,0 0-1 0 0,0 0 1 0 0,0 0-1 0 0,0 0 1 0 0,0 0-1 0 0,0 0 1 0 0,0 0-1 0 0,0 0 1 0 0,0 0-1 0 0,0 0 0 0 0,0-1 1 0 0,0 1-1 0 0,0 0 1 0 0,0 0-1 0 0,-1 0 1 0 0,1 0-1 0 0,0 0 1 0 0,0 0-1 0 0,0 0 0 0 0,-8 21 49 0 0,-6 31 14 0 0,0 13-63 0 0,-2 6 1 0 0,-25 96-1 0 0,-17 40 0 0 0,-12 43 0 0 0,-8 37 0 0 0,-182 746 72 0 0,108-336-72 0 0,-43 563-224 0 0,160-864 160 0 0,33-275 64 0 0,2-88 0 0 0,0-29 3 0 0,0 8-11 0 0,0-1 0 0 0,1 0 0 0 0,1 8 8 0 0,-1-16-3 0 0,0 0-1 0 0,-1 0 0 0 0,1 0 1 0 0,0-1-1 0 0,0 1 1 0 0,1 0-1 0 0,-1 0 1 0 0,1-1-1 0 0,-1 1 1 0 0,1-1-1 0 0,0 1 0 0 0,0-1 1 0 0,0 0-1 0 0,0 0 1 0 0,2 2 3 0 0,-3-3-3 0 0,0-1 0 0 0,0 1 0 0 0,-1-1 0 0 0,1 1 0 0 0,0-1 1 0 0,0 0-1 0 0,0 1 0 0 0,0-1 0 0 0,0 0 0 0 0,0 0 0 0 0,0 1 0 0 0,0-1 1 0 0,0 0-1 0 0,-1 0 0 0 0,1 0 0 0 0,0 0 0 0 0,0 0 0 0 0,0-1 0 0 0,0 1 1 0 0,0 0-1 0 0,0 0 0 0 0,0 0 0 0 0,0-1 0 0 0,0 1 0 0 0,0-1 0 0 0,-1 1 1 0 0,1-1-1 0 0,0 1 0 0 0,0-1 0 0 0,-1 1 0 0 0,1-1 0 0 0,0 1 0 0 0,0-1 0 0 0,-1 0 1 0 0,1 0-1 0 0,-1 1 0 0 0,1-2 3 0 0,3-3-15 0 0,0-1 0 0 0,0 1 1 0 0,-1-1-1 0 0,0 0 0 0 0,0-1 15 0 0,-3 7-2 0 0,9-22-31 0 0,-1 0 0 0 0,-1-1 0 0 0,-1 0 33 0 0,3-9-18 0 0,86-266 7 0 0,15-48 1 0 0,13-134-17 0 0,-21-5 0 0 0,-12-67 27 0 0,34-237 0 0 0,-12 57 133 0 0,30-171 68 0 0,-100 637-31 0 0,-43 258-70 0 0,-2 13-60 0 0,-8 19 12 0 0,-11 40-4 0 0,2 2 0 0 0,0 15-48 0 0,-20 108 0 0 0,-4 46-14 0 0,-9 39-45 0 0,-2 38 44 0 0,-244 1145-47 0 0,79-419-121 0 0,165-756 162 0 0,15-38-22 0 0,6-31 22 0 0,-2 135-95 0 0,23-207 50 0 0,5-68 2 0 0,4 0 0 0 0,4 45 64 0 0,1-36 0 0 0,-1-81 0 0 0,0 1 0 0 0,0 0-1 0 0,0-1 1 0 0,0 1 0 0 0,1 0 0 0 0,-1-1-1 0 0,1 1 1 0 0,-1-1 0 0 0,1 1-1 0 0,-1-1 1 0 0,1 1 0 0 0,0-1-1 0 0,-1 1 1 0 0,1-1 0 0 0,1 2 0 0 0,-2-3-1 0 0,1 0 0 0 0,-1 0 1 0 0,0 1-1 0 0,1-1 0 0 0,-1 0 0 0 0,0 0 1 0 0,1 0-1 0 0,-1 1 0 0 0,0-1 0 0 0,1 0 1 0 0,-1 0-1 0 0,0 0 0 0 0,1 0 0 0 0,-1 0 1 0 0,0 0-1 0 0,1 0 0 0 0,-1 0 0 0 0,1 0 1 0 0,-1 0-1 0 0,0 0 0 0 0,1 0 0 0 0,-1 0 1 0 0,0 0-1 0 0,1 0 1 0 0,0 0-2 0 0,0-1-1 0 0,-1 1 1 0 0,1-1-1 0 0,0 1 1 0 0,0-1 0 0 0,0 0-1 0 0,-1 1 1 0 0,1-1 0 0 0,0 0-1 0 0,-1 1 1 0 0,1-1-1 0 0,0 0 1 0 0,0 0 2 0 0,5-10-13 0 0,-1 1 0 0 0,0-1 0 0 0,2-5 13 0 0,7-15-36 0 0,13-29-53 0 0,-2-2 0 0 0,4-25 89 0 0,33-133-80 0 0,-51 180 82 0 0,100-432-2 0 0,-28 31 0 0 0,-57 290 0 0 0,199-1408 227 0 0,-55 488-110 0 0,-99 647-117 0 0,-52 293 144 0 0,7 1 0 0 0,18-50-144 0 0,-33 138 96 0 0,-25 94-96 0 0,0 17 0 0 0,8-38 0 0 0,-93 495 33 0 0,56-299-12 0 0,-31 193-10 0 0,-7 39-12 0 0,-94 399 1 0 0,19-98 0 0 0,128-618-4 0 0,-108 607-133 0 0,135-742 136 0 0,-28 206-51 0 0,24-153 0 0 0,2-1 0 0 0,4 31 52 0 0,-1-88-2 0 0,0 16-1 0 0,2 0 1 0 0,0 0-1 0 0,2 5 3 0 0,-3-20-3 0 0,0 1-1 0 0,0 0 1 0 0,0 0 0 0 0,1-1-1 0 0,-1 1 1 0 0,1 0 0 0 0,0-1-1 0 0,0 0 1 0 0,0 1-1 0 0,0-1 1 0 0,0 0 0 0 0,1 0-1 0 0,0 0 1 0 0,-1-1 0 0 0,1 1-1 0 0,0 0 1 0 0,3 1 3 0 0,-5-4-3 0 0,0 1 0 0 0,1-1 0 0 0,-1 1 0 0 0,1-1 0 0 0,-1 1 0 0 0,1-1 0 0 0,-1 0 0 0 0,1 0 0 0 0,-1 0 0 0 0,1 1 0 0 0,-1-2 0 0 0,1 1 0 0 0,-1 0 0 0 0,1 0 0 0 0,-1 0 0 0 0,1-1 1 0 0,-1 1-1 0 0,0-1 0 0 0,1 1 0 0 0,-1-1 0 0 0,1 1 0 0 0,-1-1 0 0 0,0 0 0 0 0,1 0 0 0 0,-1 0 0 0 0,1 0 3 0 0,3-4-12 0 0,0 1 1 0 0,1-1 0 0 0,-2-1-1 0 0,5-5 12 0 0,-7 9 0 0 0,14-19-22 0 0,0-1 0 0 0,-2-1 0 0 0,-1 0 0 0 0,4-11 22 0 0,7-20-52 0 0,7-29 52 0 0,27-103-12 0 0,8-79 12 0 0,-46 183 0 0 0,55-285 0 0 0,-39 182 0 0 0,49-269 0 0 0,-10 55 8 0 0,111-506 38 0 0,-142 731-36 0 0,41-167 1 0 0,-31 118 26 0 0,59-266 46 0 0,-14 56-1 0 0,-15 65 23 0 0,-78 343-87 0 0,6-31 42 0 0,5-53-60 0 0,-16 107 5 0 0,-1 0-1 0 0,0-1 1 0 0,0 1-1 0 0,0-1 1 0 0,0 1 0 0 0,-1 0-1 0 0,1-1 1 0 0,-1 1-1 0 0,1 0 1 0 0,-1 0-1 0 0,0-1-4 0 0,1 3 1 0 0,0-1 0 0 0,-1 1 0 0 0,1 0-1 0 0,0 0 1 0 0,0-1 0 0 0,0 1 0 0 0,0 0 0 0 0,-1 0-1 0 0,1 0 1 0 0,0-1 0 0 0,0 1 0 0 0,-1 0 0 0 0,1 0-1 0 0,0 0 1 0 0,0 0 0 0 0,-1-1 0 0 0,1 1 0 0 0,0 0-1 0 0,-1 0 1 0 0,1 0 0 0 0,0 0 0 0 0,0 0 0 0 0,-1 0-1 0 0,1 0 1 0 0,0 0 0 0 0,-1 0 0 0 0,1 0 0 0 0,0 0-1 0 0,0 0 1 0 0,-1 0 0 0 0,1 0 0 0 0,0 0-1 0 0,-2 1 3 0 0,1 0 1 0 0,0-1-1 0 0,-1 1 1 0 0,1 0-1 0 0,0 0 0 0 0,0 0 1 0 0,0 0-1 0 0,0 0 1 0 0,0 0-1 0 0,0 1 1 0 0,-1 0-4 0 0,-9 15 12 0 0,0 1 1 0 0,1 0 0 0 0,1 1 0 0 0,1 0 0 0 0,-2 8-13 0 0,10-27 0 0 0,-231 601 13 0 0,31 17-16 0 0,22 28 3 0 0,-146 492 0 0 0,253-916-10 0 0,12-39-33 0 0,-42 127-32 0 0,88-263 62 0 0,13-46 11 0 0,0 0-1 0 0,-1 0 1 0 0,1 0 0 0 0,0-1-1 0 0,0 1 1 0 0,0 0 0 0 0,-1 0-1 0 0,1 0 1 0 0,0 0 0 0 0,0 0 0 0 0,0 0-1 0 0,0 0 1 0 0,1 0 0 0 0,-1 0-1 0 0,0 0 1 0 0,0 0 0 0 0,1 0-1 0 0,-1-1 1 0 0,0 1 0 0 0,1 0-1 0 0,-1 0 1 0 0,1 0 0 0 0,-1 0 2 0 0,2-1-2 0 0,-1-1 0 0 0,1 0 1 0 0,-1 1-1 0 0,1-1 0 0 0,-1 0 1 0 0,0 1-1 0 0,1-1 0 0 0,-1 0 1 0 0,0 0-1 0 0,0 0 0 0 0,0 0 1 0 0,0 0-1 0 0,0-1 0 0 0,0 1 1 0 0,0 0-1 0 0,1-1 2 0 0,13-18-15 0 0,0 0 0 0 0,-2-1 0 0 0,0 0 0 0 0,8-20 15 0 0,39-98-62 0 0,-37 81 53 0 0,-18 46 9 0 0,154-407-10 0 0,38-219-44 0 0,-108 336 54 0 0,124-467 0 0 0,-213 768 0 0 0,131-608 0 0 0,-108 483 7 0 0,19-116 34 0 0,-31 155 29 0 0,0-67-70 0 0,-11 151 1 0 0,1-13 2 0 0,0 1-1 0 0,-1-1 1 0 0,-1 0 0 0 0,-1 0 0 0 0,0 0 0 0 0,-1 1 0 0 0,-2-4-3 0 0,5 18 2 0 0,-1-1 0 0 0,1 1 0 0 0,-1-1-1 0 0,1 1 1 0 0,-1-1 0 0 0,0 1 0 0 0,1-1 0 0 0,-1 1 0 0 0,0 0 0 0 0,0 0-1 0 0,0-1 1 0 0,0 1 0 0 0,0 0 0 0 0,0 0 0 0 0,0 0 0 0 0,0 0 0 0 0,-1 0 0 0 0,1 0-1 0 0,0 1 1 0 0,-1-1 0 0 0,1 0 0 0 0,-1 0 0 0 0,1 1 0 0 0,0-1 0 0 0,-1 1-1 0 0,1 0 1 0 0,-1-1 0 0 0,0 1 0 0 0,1 0 0 0 0,-1 0 0 0 0,0 0-2 0 0,-2 1 3 0 0,0 0 1 0 0,0 0 0 0 0,0 0 0 0 0,0 1 0 0 0,1-1-1 0 0,-1 1 1 0 0,1 0 0 0 0,-1 0 0 0 0,1 1-1 0 0,0-1 1 0 0,0 1 0 0 0,0-1 0 0 0,0 1-4 0 0,-14 13 9 0 0,2 1 0 0 0,0 0 0 0 0,0 1 0 0 0,2 1 0 0 0,-7 11-9 0 0,-14 32 29 0 0,-5 15-29 0 0,-13 38 0 0 0,-30 100 0 0 0,-23 126 0 0 0,-127 537 3 0 0,33 1-16 0 0,150-640-117 0 0,8 18 130 0 0,41-254-4 0 0,-3 19-39 0 0,1 19 43 0 0,2-36-8 0 0,0 0 0 0 0,0 1 0 0 0,1-1 0 0 0,0 0 0 0 0,0 0 0 0 0,0 0 0 0 0,0 0 0 0 0,1 0 1 0 0,0 0-1 0 0,0 0 8 0 0,-1-5-2 0 0,-1 1 1 0 0,0-1 0 0 0,1 1 0 0 0,-1-1-1 0 0,0 1 1 0 0,1-1 0 0 0,-1 1-1 0 0,1-1 1 0 0,-1 1 0 0 0,1-1-1 0 0,-1 0 1 0 0,1 1 0 0 0,-1-1 0 0 0,1 0-1 0 0,-1 1 1 0 0,1-1 0 0 0,0 0-1 0 0,-1 0 1 0 0,1 0 0 0 0,-1 1-1 0 0,1-1 1 0 0,0 0 0 0 0,-1 0 0 0 0,1 0-1 0 0,0 0 1 0 0,-1 0 0 0 0,1 0-1 0 0,0 0 1 0 0,-1 0 0 0 0,1 0 1 0 0,17-8-41 0 0,-13 4 35 0 0,0 0 1 0 0,-1 0-1 0 0,1-1 0 0 0,-1 1 1 0 0,1-1-1 0 0,-1 0 1 0 0,-1 0-1 0 0,1-1 1 0 0,0 0 5 0 0,6-13-21 0 0,-1 0 1 0 0,1-5 20 0 0,-3 8-3 0 0,69-168-61 0 0,29-120 64 0 0,-96 274 0 0 0,69-238 0 0 0,-5-36 0 0 0,-35 108 0 0 0,39-184 0 0 0,34-130 0 0 0,-4 8 0 0 0,-66 302 0 0 0,16-129 7 0 0,-54 307-3 0 0,0 4 4 0 0,1-3 7 0 0,-2 0 0 0 0,0-3-15 0 0,-2 18 2 0 0,0 0 0 0 0,0 1-1 0 0,-1-1 1 0 0,0 0 0 0 0,0 1-1 0 0,0-1 1 0 0,-1 0 0 0 0,0 1-1 0 0,-1-5-1 0 0,2 10 1 0 0,1-1 0 0 0,0 0 0 0 0,-1 1-1 0 0,1-1 1 0 0,-1 0 0 0 0,1 1 0 0 0,-1-1 0 0 0,1 0-1 0 0,-1 1 1 0 0,1-1 0 0 0,-1 1 0 0 0,1-1-1 0 0,-1 1 1 0 0,0-1 0 0 0,1 1 0 0 0,-1-1 0 0 0,0 1-1 0 0,0 0 1 0 0,1-1 0 0 0,-1 1 0 0 0,0 0-1 0 0,0 0 1 0 0,1 0 0 0 0,-2-1-1 0 0,1 1 3 0 0,-1 0 0 0 0,0 1 1 0 0,0-1-1 0 0,0 0 0 0 0,1 1 0 0 0,-1-1 0 0 0,0 1 0 0 0,1-1 0 0 0,-1 1 1 0 0,0 0-1 0 0,0 0-3 0 0,-3 2 4 0 0,0 1-1 0 0,0-1 1 0 0,0 1 0 0 0,0 0 0 0 0,0 0 0 0 0,1 0 0 0 0,0 1 0 0 0,0 0-4 0 0,-7 9 20 0 0,0 2-1 0 0,-2 4-19 0 0,-3 9 5 0 0,0 0 0 0 0,3 1 0 0 0,-3 8-5 0 0,-29 96-2 0 0,22-64 1 0 0,-91 326 1 0 0,80-266 0 0 0,-110 442 0 0 0,-9 35 0 0 0,18-45 0 0 0,134-558 0 0 0,-8 39 0 0 0,2 0 0 0 0,0 10 0 0 0,7-48 0 0 0,-1 25-21 0 0,1-29 19 0 0,0 1 0 0 0,0-1 0 0 0,0 0 0 0 0,1 1 0 0 0,-1-1 0 0 0,0 0 0 0 0,1 0 0 0 0,-1 1 0 0 0,1-1 0 0 0,-1 0 0 0 0,1 0 0 0 0,0 1 0 0 0,-1-1 0 0 0,1 0 0 0 0,0 0 0 0 0,1 1 2 0 0,-2-2 0 0 0,1 1-1 0 0,-1-1 1 0 0,1 0 0 0 0,0 0-1 0 0,-1 1 1 0 0,1-1 0 0 0,-1 0-1 0 0,1 0 1 0 0,0 0-1 0 0,-1 0 1 0 0,1 0 0 0 0,0 1-1 0 0,-1-1 1 0 0,1-1 0 0 0,0 1-1 0 0,-1 0 1 0 0,1 0 0 0 0,0 0-1 0 0,-1 0 1 0 0,1 0-1 0 0,0-1 1 0 0,-1 1 0 0 0,1 0-1 0 0,-1 0 1 0 0,1-1 0 0 0,0 1-1 0 0,-1 0 1 0 0,1-1 0 0 0,-1 1-1 0 0,1-1 1 0 0,-1 1-1 0 0,1-1 1 0 0,18-19-7 0 0,-17 17 2 0 0,16-21-21 0 0,-2-1 1 0 0,-1 0-1 0 0,6-15 26 0 0,-20 38 0 0 0,52-110-53 0 0,31-93 53 0 0,-75 180-1 0 0,82-224 1 0 0,-17 41 0 0 0,384-1055 0 0 0,-406 1118-1 0 0,62-186 13 0 0,-31 102 41 0 0,-75 210-53 0 0,-12 30 0 0 0,0 0 0 0 0,-40 112 0 0 0,-20 61 0 0 0,4 0 11 0 0,-17 36 32 0 0,-15 31-33 0 0,-176 581-10 0 0,54-159 0 0 0,-96 244-112 0 0,231-664 48 0 0,-101 429-128 0 0,173-650 187 0 0,-8 27-18 0 0,2 10 23 0 0,11-53-12 0 0,0 0 1 0 0,1 0-1 0 0,1 0 0 0 0,0 1 0 0 0,1-1 1 0 0,2 9 11 0 0,-3-23-3 0 0,1 0-1 0 0,-1 0 1 0 0,0 0 0 0 0,1 0 0 0 0,-1 0-1 0 0,1 0 1 0 0,0 0 0 0 0,0 0 0 0 0,0-1-1 0 0,0 1 1 0 0,0 0 0 0 0,0-1 0 0 0,0 1 0 0 0,0 0-1 0 0,1-1 1 0 0,0 1 3 0 0,-2-2-1 0 0,1 1-1 0 0,-1-1 1 0 0,1 0 0 0 0,-1 0-1 0 0,1 1 1 0 0,0-1 0 0 0,-1 0-1 0 0,1 0 1 0 0,-1 0-1 0 0,1 0 1 0 0,0 0 0 0 0,-1 0-1 0 0,1 0 1 0 0,-1 0 0 0 0,1 0-1 0 0,0 0 1 0 0,-1 0 0 0 0,1-1-1 0 0,-1 1 1 0 0,1 0 1 0 0,1-1-5 0 0,0 0 0 0 0,0 0-1 0 0,0 0 1 0 0,0-1 0 0 0,-1 1 0 0 0,1 0 0 0 0,0-1 0 0 0,0 0 5 0 0,13-15-18 0 0,-1 0 0 0 0,-1-1 1 0 0,0 0-1 0 0,-2-1 0 0 0,0-1 1 0 0,4-12 17 0 0,-8 20-1 0 0,65-138-67 0 0,-6-4-1 0 0,9-49 69 0 0,7-58-66 0 0,-10-9 66 0 0,97-477 0 0 0,27-103 0 0 0,-63 339 0 0 0,-87 324-6 0 0,146-571 100 0 0,-177 703-74 0 0,58-231 56 0 0,-2-6 119 0 0,-78 347-23 0 0,-33 99-62 0 0,22-86-87 0 0,-31 107-11 0 0,-15 46-12 0 0,-296 1197 0 0 0,145-463-45 0 0,85-365 1 0 0,-88 492-245 0 0,144-665-157 0 0,-6 262 446 0 0,76-638-28 0 0,2 0 0 0 0,2 1 0 0 0,2-1-1 0 0,2 1 1 0 0,1 1 28 0 0,5-5-45 0 0,-9-35 42 0 0,0 0 0 0 0,0-1-1 0 0,1 1 1 0 0,-1-1 0 0 0,0 1 0 0 0,1-1 0 0 0,0 0 0 0 0,-1 1-1 0 0,1-1 1 0 0,0 0 0 0 0,1 1 3 0 0,-2-3-2 0 0,0 1 0 0 0,-1-1 0 0 0,1 0-1 0 0,0 1 1 0 0,0-1 0 0 0,0 0 0 0 0,-1 1 0 0 0,1-1 0 0 0,0 0-1 0 0,0 0 1 0 0,0 0 0 0 0,0 0 0 0 0,-1 0 0 0 0,1 0 0 0 0,0 0-1 0 0,0 0 1 0 0,0 0 0 0 0,0 0 0 0 0,0 0 0 0 0,-1 0 0 0 0,1-1-1 0 0,0 1 1 0 0,0 0 0 0 0,-1-1 0 0 0,1 1 0 0 0,0-1 0 0 0,0 1 2 0 0,2-2-4 0 0,0 0 0 0 0,0-1-1 0 0,0 1 1 0 0,-1-1 0 0 0,1 1 0 0 0,0-2 4 0 0,6-9-18 0 0,0 0 0 0 0,0-1 0 0 0,-1 0 0 0 0,-1 0-1 0 0,6-15 19 0 0,-8 16-5 0 0,51-126-118 0 0,-5-6 123 0 0,-35 97-23 0 0,42-139-61 0 0,3-44 84 0 0,32-200-11 0 0,-86 395 12 0 0,101-542-4 0 0,11-56 74 0 0,161-570 287 0 0,-154 677-360 0 0,67-308 41 0 0,-85 427 648 0 0,30-30-687 0 0,-48 153 237 0 0,-82 258-212 0 0,-22 57 23 0 0,-14 43-21 0 0,3 1-1 0 0,-8 50-26 0 0,19-72 19 0 0,-35 137-7 0 0,-8 37-1 0 0,-153 599 42 0 0,-119 364-53 0 0,159-475 0 0 0,28 5 0 0 0,68-339 0 0 0,-8 114 0 0 0,63-369 0 0 0,-4 74 0 0 0,22-195 1 0 0,1 0-1 0 0,0 0 1 0 0,0 0-1 0 0,1 0 1 0 0,-1 0-1 0 0,2 3 0 0 0,-2-7 0 0 0,0 1 0 0 0,0-1 0 0 0,0 1-1 0 0,0-1 1 0 0,0 1 0 0 0,0-1-1 0 0,1 1 1 0 0,-1-1 0 0 0,0 1 0 0 0,0-1-1 0 0,1 0 1 0 0,-1 1 0 0 0,0-1 0 0 0,1 1-1 0 0,-1-1 1 0 0,0 0 0 0 0,1 1-1 0 0,-1-1 1 0 0,1 0 0 0 0,-1 1 0 0 0,1-1-1 0 0,-1 0 1 0 0,0 0 0 0 0,1 1-1 0 0,-1-1 1 0 0,1 0 0 0 0,-1 0 0 0 0,1 0-1 0 0,0 0 1 0 0,-1 1 0 0 0,1-1 0 0 0,-1 0-1 0 0,1 0 1 0 0,-1 0 0 0 0,1 0-1 0 0,-1 0 1 0 0,1-1 0 0 0,-1 1 0 0 0,1 0-1 0 0,-1 0 1 0 0,1 0 0 0 0,-1 0-1 0 0,1-1 1 0 0,-1 1 0 0 0,1 0 0 0 0,-1 0-1 0 0,1-1 1 0 0,-1 1 0 0 0,0 0 0 0 0,1-1-1 0 0,-1 1 1 0 0,1 0 0 0 0,-1-1-1 0 0,0 1 1 0 0,4-3-8 0 0,-1-1-1 0 0,0 1 1 0 0,0 0-1 0 0,-1-1 1 0 0,1 1-1 0 0,-1-1 1 0 0,0 0-1 0 0,0 0 1 0 0,0 0-1 0 0,0 0 0 0 0,-1 0 1 0 0,1-1-1 0 0,-1-1 9 0 0,3-5-13 0 0,32-105-116 0 0,-2-11 129 0 0,2-7 1 0 0,18-71-1 0 0,-1-45 0 0 0,24-139 0 0 0,-36 181 0 0 0,154-636 0 0 0,-101 456 0 0 0,2-64 0 0 0,-22 95 0 0 0,-37 194 0 0 0,42-197 0 0 0,-23 93 77 0 0,13 2 0 0 0,38-77-77 0 0,-65 219 70 0 0,55-143 50 0 0,-91 251-120 0 0,1 1 0 0 0,4-7 0 0 0,-2 9-1 0 0,-9 12 1 0 0,0 0 0 0 0,0 0 0 0 0,0 0 0 0 0,0 0 0 0 0,0 0 0 0 0,1 0 0 0 0,-1 0 0 0 0,0 0 0 0 0,0 0 0 0 0,0 0 0 0 0,0 0 0 0 0,0 0 0 0 0,0 0 0 0 0,0 0 0 0 0,0 0 0 0 0,0 0 0 0 0,0 0 0 0 0,0 0 0 0 0,0 0 0 0 0,0 0 0 0 0,1 0 0 0 0,-1 0 0 0 0,0 0 0 0 0,0 0 0 0 0,0 0 0 0 0,0 0 0 0 0,0 0-1 0 0,0 0 1 0 0,0 0 0 0 0,0 0 0 0 0,0 0 0 0 0,0 0 0 0 0,0 0 0 0 0,0 0 0 0 0,0 0 0 0 0,1 0 0 0 0,-1 0 0 0 0,0 0 0 0 0,0 0 0 0 0,0 0 0 0 0,0 0 0 0 0,0 0 0 0 0,0 0 0 0 0,0 1 0 0 0,0-1 0 0 0,0 0 0 0 0,0 0 0 0 0,0 0 0 0 0,0 0 0 0 0,0 0 0 0 0,0 0 0 0 0,0 0 0 0 0,0 0 0 0 0,0 0 0 0 0,0 0 0 0 0,0 0 0 0 0,0 0 0 0 0,0 0 0 0 0,0 1 0 0 0,0-1 0 0 0,0 0 0 0 0,0 0 0 0 0,0 0 0 0 0,0 0 0 0 0,0 0 0 0 0,0 0 0 0 0,0 0 0 0 0,-5 25 13 0 0,-49 152 104 0 0,3-18-53 0 0,-2 50-10 0 0,-1 44-44 0 0,-472 2000-10 0 0,306-1368-198 0 0,47-8 56 0 0,142-721 130 0 0,22-115 12 0 0,-25 119 0 0 0,30-130 0 0 0,0 0 0 0 0,3 0 0 0 0,0 0 0 0 0,2 10 0 0 0,0-32-18 0 0,0 0 0 0 0,0 1 0 0 0,1-1 0 0 0,0 0 0 0 0,3 8 18 0 0,-5-16-2 0 0,0 0 1 0 0,0 1-1 0 0,0-1 0 0 0,0 0 1 0 0,0 0-1 0 0,1 1 1 0 0,-1-1-1 0 0,0 0 1 0 0,0 0-1 0 0,0 1 0 0 0,0-1 1 0 0,1 0-1 0 0,-1 0 1 0 0,0 1-1 0 0,0-1 1 0 0,1 0-1 0 0,-1 0 0 0 0,0 0 1 0 0,0 0-1 0 0,1 1 1 0 0,-1-1-1 0 0,0 0 1 0 0,1 0-1 0 0,-1 0 0 0 0,0 0 1 0 0,0 0-1 0 0,1 0 1 0 0,-1 0-1 0 0,0 0 1 0 0,1 0-1 0 0,-1 0 0 0 0,0 0 1 0 0,1 0-1 0 0,-1 0 1 0 0,0 0-1 0 0,1 0 1 0 0,-1 0-1 0 0,0 0 0 0 0,0 0 1 0 0,1 0-1 0 0,-1 0 1 0 0,0-1-1 0 0,1 1 1 0 0,-1 0-1 0 0,0 0 2 0 0,10-10-9 0 0,-5 2 1 0 0,-1 0 0 0 0,0 0 0 0 0,0 0 0 0 0,-1-1-1 0 0,0 0 1 0 0,0-3 8 0 0,4-11-5 0 0,31-107 5 0 0,2-32 0 0 0,20-136 0 0 0,-57 280 0 0 0,62-383 0 0 0,-51 292 39 0 0,-4 1-1 0 0,-5-2 1 0 0,-5 1-1 0 0,-5 0 0 0 0,-15-89-38 0 0,18 189-3 0 0,1 1 0 0 0,-1-1 0 0 0,-1 1 0 0 0,0 0-1 0 0,0 0 1 0 0,0 0 0 0 0,-1 1 0 0 0,-4-7 3 0 0,5 10-3 0 0,1 1 0 0 0,-1-1 0 0 0,0 1 1 0 0,1 0-1 0 0,-2 0 0 0 0,1 0 0 0 0,0 1 0 0 0,-1-1 0 0 0,1 1 1 0 0,-1-1-1 0 0,1 1 0 0 0,-1 0 0 0 0,0 1 0 0 0,0-1 1 0 0,0 1-1 0 0,0-1 0 0 0,-2 1 3 0 0,3 1-1 0 0,0-1 0 0 0,0 1 0 0 0,0 0 0 0 0,0 0-1 0 0,0 0 1 0 0,0 1 0 0 0,0-1 0 0 0,0 1 0 0 0,1 0 0 0 0,-1-1 0 0 0,0 1-1 0 0,0 1 1 0 0,0-1 0 0 0,-2 1 1 0 0,-4 4 4 0 0,1-1 0 0 0,0 1 0 0 0,-6 5-4 0 0,-13 14 18 0 0,2 1-1 0 0,0 1 1 0 0,-3 7-18 0 0,20-24 0 0 0,-203 269 0 0 0,15 15 0 0 0,113-159 0 0 0,6 4 0 0 0,-48 122 0 0 0,57-112 0 0 0,-23 54 0 0 0,67-139-7 0 0,-25 57-50 0 0,32-84 25 0 0,1 2 0 0 0,2 0 0 0 0,2 0 0 0 0,0 9 32 0 0,-2 9 0 0 0,5-25 0 0 0,-2 26 0 0 0,11-37 0 0 0,4-12 0 0 0,-4-11 0 0 0,0 1 0 0 0,0-1 0 0 0,0 0 0 0 0,0 1 0 0 0,-1-1 0 0 0,1 0 0 0 0,0 1 0 0 0,-1-1 0 0 0,1 1 0 0 0,-1-1 0 0 0,0 1 0 0 0,0-2 0 0 0,0 1 0 0 0,-4-11 0 0 0,0 1 0 0 0,-2 0 0 0 0,-2-4 0 0 0,-8-16 0 0 0,11 23 0 0 0,1 1 0 0 0,-2 0 0 0 0,1 0 0 0 0,-1 0 0 0 0,-1 1 0 0 0,-2-3 0 0 0,-1 0 0 0 0,1-1 0 0 0,-8-10 0 0 0,-4-6 0 0 0,-2 0 0 0 0,-22-20 0 0 0,-4-4 0 0 0,32 32 0 0 0,9 8 0 0 0,0 1 0 0 0,-1 0 0 0 0,0 0 0 0 0,-1 1 0 0 0,1 1 0 0 0,-2 0 0 0 0,-10-6 0 0 0,-39-23 0 0 0,56 35 0 0 0,-1 1 0 0 0,0-1 0 0 0,1 1 0 0 0,-1 0 0 0 0,0 0 0 0 0,0 1 0 0 0,0-1 0 0 0,0 1 0 0 0,0 1 0 0 0,0-1 0 0 0,-1 1 0 0 0,-16 0 0 0 0,16 0 0 0 0,0-1 0 0 0,0 2 0 0 0,0-1 0 0 0,0 1 0 0 0,0 0 0 0 0,1 0 0 0 0,-1 0 0 0 0,1 1 0 0 0,-1 1 0 0 0,1-1 0 0 0,-3 2 0 0 0,6-3 0 0 0,0 1 0 0 0,0-1 0 0 0,0 1 0 0 0,1 0 0 0 0,-1 0 0 0 0,1 0 0 0 0,-1 0 0 0 0,1 0 0 0 0,0 0 0 0 0,0 1 0 0 0,-13 17 0 0 0,6-9 0 0 0,0 0 0 0 0,0 0 0 0 0,2 1 0 0 0,-1 1 0 0 0,2-1 0 0 0,0 1 0 0 0,-4 13 0 0 0,-4 19 0 0 0,-5 40 0 0 0,15-68 0 0 0,-16 58 0 0 0,11-47 0 0 0,2-1 0 0 0,-4 25 0 0 0,9-34 0 0 0,-1 1 0 0 0,-1-1 0 0 0,-1 1 0 0 0,-5 12 0 0 0,4-15 0 0 0,1-5 0 0 0,0-1 0 0 0,1 1 0 0 0,1 0 0 0 0,-2 9 0 0 0,4-13 0 0 0,-1 1 0 0 0,0-1 0 0 0,-1 0 0 0 0,0 0 0 0 0,0 0 0 0 0,-1 0 0 0 0,-1 1 0 0 0,-8 19 0 0 0,13-27 0 0 0,-1-1 0 0 0,1 1 0 0 0,0 0 0 0 0,-1 0 0 0 0,1 0 0 0 0,-1 0 0 0 0,1 0 0 0 0,-1-1 0 0 0,1 1 0 0 0,-1 0 0 0 0,0 0 0 0 0,1-1 0 0 0,-1 1 0 0 0,0 0 0 0 0,0-1 0 0 0,1 1 0 0 0,-1-1 0 0 0,0 1 0 0 0,0-1 0 0 0,-1 1 0 0 0,-7-1 0 0 0,8 0 0 0 0,-1-1 0 0 0,1 1 0 0 0,0-1 0 0 0,0 0 0 0 0,0 1 0 0 0,0-1 0 0 0,0 0 0 0 0,0 1 0 0 0,0-1 0 0 0,0 0 0 0 0,0 0 0 0 0,0 0 0 0 0,0 0 0 0 0,0 0 0 0 0,0 0 0 0 0,1 0 0 0 0,-1 0 0 0 0,0-1 0 0 0,1 1 0 0 0,-1-1 0 0 0,-7-27 0 0 0,5 14 0 0 0,1 6 0 0 0,1 0 0 0 0,0 0 0 0 0,1 0 0 0 0,0 0 0 0 0,0 0 0 0 0,1 0 0 0 0,0 0 0 0 0,0-23 0 0 0,0 18 0 0 0,-1-24 0 0 0,-4-26 0 0 0,4 60 0 0 0,0 0 0 0 0,0 0 0 0 0,1 1 0 0 0,-1-1 0 0 0,1 0 0 0 0,0 0 0 0 0,0 1 0 0 0,1-1 0 0 0,-1 1 0 0 0,1-1 0 0 0,-1 1 0 0 0,1-1 0 0 0,1 1 0 0 0,3-11 0 0 0,37-66 0 0 0,-21 42 0 0 0,-15 25 0 0 0,1 0 0 0 0,-1 0 0 0 0,-1-1 0 0 0,1-5 0 0 0,10-30 0 0 0,3 1 0 0 0,1 0 0 0 0,19-27 0 0 0,-1 2 0 0 0,-21 35 0 0 0,3 2 0 0 0,1 0 0 0 0,8-8 0 0 0,2 5 0 0 0,2 1 0 0 0,1 2 0 0 0,2 1 0 0 0,1 2 0 0 0,17-9 0 0 0,20-16 0 0 0,21-15 0 0 0,94-71 0 0 0,-63 46 0 0 0,149-135 0 0 0,-163 133 0 0 0,-110 98 0 0 0,68-60 0 0 0,26-32 0 0 0,-12 1 0 0 0,97-100 0 0 0,-57 69 0 0 0,-109 110 0 0 0,0 1 0 0 0,7-4 0 0 0,5-4 0 0 0,-23 16 0 0 0,1 0 0 0 0,18-5 0 0 0,-20 7 0 0 0,1 1 0 0 0,17 1 0 0 0,-22 1 0 0 0,1 0 0 0 0,0 0 0 0 0,0 0 0 0 0,0 0 0 0 0,0 0 0 0 0,0-1 0 0 0,0 1 0 0 0,0 0 0 0 0,-1 0 0 0 0,1-1 0 0 0,0 1 0 0 0,0 0 0 0 0,0-1 0 0 0,3-2 0 0 0,-1-1 0 0 0,1 0 0 0 0,-1 0 0 0 0,0 0 0 0 0,0 0 0 0 0,0-1 0 0 0,-1 1 0 0 0,0-1 0 0 0,0 1 0 0 0,1-4 0 0 0,3-3 0 0 0,4-12 0 0 0,127-250 0 0 0,-69 141 0 0 0,53-94 0 0 0,-65 124 0 0 0,100-169 0 0 0,-112 200 0 0 0,35-52 0 0 0,-61 98 0 0 0,1 0 0 0 0,1 2 0 0 0,16-14 0 0 0,-17 20 0 0 0,0 0 0 0 0,1 2 0 0 0,0 0 0 0 0,6-1 0 0 0,-17 10 0 0 0,0 1 0 0 0,1 0 0 0 0,0 1 0 0 0,0 0 0 0 0,0 1 0 0 0,0 0 0 0 0,1 1 0 0 0,-1 0 0 0 0,1 0 0 0 0,-1 1 0 0 0,2 0 0 0 0,-9 1 0 0 0,1 0 0 0 0,0 1-1 0 0,0-1 1 0 0,0 1-1 0 0,0-1 1 0 0,0 1 0 0 0,-1 0-1 0 0,1 1 1 0 0,0-1-1 0 0,-1 1 1 0 0,1-1 0 0 0,-1 1-1 0 0,1 0 1 0 0,-1 0 0 0 0,0 1-1 0 0,0-1 1 0 0,0 1-1 0 0,1 0 1 0 0,0 3-9 0 0,1 0 0 0 0,-1 0 0 0 0,0 0 0 0 0,-1 0 0 0 0,1 1 0 0 0,-1-1 0 0 0,0 1 0 0 0,-1 0 0 0 0,2 7 9 0 0,5 21-42 0 0,-2 1 0 0 0,-1-1 0 0 0,-2 1 0 0 0,-2 0 0 0 0,-1 35 42 0 0,-7 29-32 0 0,-11 57 32 0 0,-112 536 258 0 0,87-494-226 0 0,-6 34-32 0 0,-51 255 0 0 0,59-278 0 0 0,-86 496 0 0 0,84-485 0 0 0,27-154 0 0 0,1-7 0 0 0,-17 48 0 0 0,45-153 0 0 0,16-82 0 0 0,-2-22 0 0 0,2-10 0 0 0,15-23 0 0 0,19-31 0 0 0,-25 87 0 0 0,168-489-2 0 0,-37 122 15 0 0,45-246 168 0 0,-82 246-134 0 0,13-55-30 0 0,-11 37-6 0 0,-76 298 32 0 0,-16 36-22 0 0,-10 43 22 0 0,-18 33-33 0 0,-12 82-10 0 0,2-30 0 0 0,-4 45 0 0 0,-1 1 0 0 0,-1 0 0 0 0,1 0 0 0 0,0 0 0 0 0,-1 0 0 0 0,0-1 0 0 0,1 1 0 0 0,-1 0 0 0 0,-1 0 0 0 0,1 0 0 0 0,0 1 0 0 0,-1-2 0 0 0,1 3 1 0 0,1 1-1 0 0,0-1 0 0 0,0 1 1 0 0,-1-1-1 0 0,1 0 1 0 0,-1 1-1 0 0,1-1 0 0 0,-1 1 1 0 0,1 0-1 0 0,-1-1 0 0 0,1 1 1 0 0,-1-1-1 0 0,1 1 0 0 0,-1 0 1 0 0,1-1-1 0 0,-1 1 0 0 0,0 0 1 0 0,1 0-1 0 0,-1 0 0 0 0,1-1 1 0 0,-1 1-1 0 0,0 0 1 0 0,1 0-1 0 0,-1 0 0 0 0,0 0 1 0 0,1 0-1 0 0,-1 0 0 0 0,0 0 1 0 0,1 0-1 0 0,-1 0 0 0 0,1 0 1 0 0,-1 1-1 0 0,0-1 0 0 0,1 0 1 0 0,-1 0-1 0 0,0 1 1 0 0,1-1-1 0 0,-1 0 0 0 0,1 1 1 0 0,-1-1-1 0 0,-3 3 8 0 0,0 0 1 0 0,1 1-1 0 0,-1-1 1 0 0,1 1-1 0 0,-2 2-8 0 0,2-3 7 0 0,-31 39 17 0 0,3 3 0 0 0,1 0 0 0 0,2 2 0 0 0,-20 46-24 0 0,-78 209 89 0 0,91-211-82 0 0,-225 525-7 0 0,192-461 0 0 0,-199 521 0 0 0,193-477 0 0 0,-70 188 2 0 0,-186 464-16 0 0,322-834 11 0 0,-225 552-70 0 0,78-141-10 0 0,-53 145 14 0 0,139-388 57 0 0,51-137 0 0 0,-70 183-36 0 0,71-192 45 0 0,0 0-22 0 0,1 1 0 0 0,-8 34 25 0 0,21-52-23 0 0,6-24-1 0 0,2-10 0 0 0,46-144 12 0 0,100-322 0 0 0,-55 168-128 0 0,52-97 140 0 0,91-206 0 0 0,7-116 0 0 0,20-127 30 0 0,26 9 82 0 0,-249 731-92 0 0,263-739 404 0 0,-276 748-330 0 0,-25 81-62 0 0,-5 25-31 0 0,0 1 0 0 0,0 0 0 0 0,0 0 0 0 0,0 0 1 0 0,0 0-1 0 0,0-1 0 0 0,0 1 0 0 0,0 0 0 0 0,0 0 0 0 0,0 0 0 0 0,0-1 0 0 0,0 1 0 0 0,0 0 0 0 0,0 0 0 0 0,0 0 0 0 0,0 0 0 0 0,0-1 0 0 0,0 1 0 0 0,0 0 0 0 0,0 0 0 0 0,0 0 0 0 0,0 0 0 0 0,0-1 0 0 0,-1 1 0 0 0,1 0 0 0 0,0 0 0 0 0,0 0 0 0 0,0 0 0 0 0,0 0 0 0 0,0-1 0 0 0,0 1 0 0 0,-1 0 0 0 0,1 0 0 0 0,0 0 0 0 0,0 0 0 0 0,0 0 1 0 0,0 0-1 0 0,0 0 0 0 0,-1 0 0 0 0,1 0 0 0 0,0 0 0 0 0,0 0 0 0 0,0-1 0 0 0,0 1 0 0 0,-1 0 0 0 0,1 0 0 0 0,0 0 0 0 0,0 0 0 0 0,0 0 0 0 0,-1 0 0 0 0,1 0 0 0 0,0 1 0 0 0,0-1 0 0 0,0 0 0 0 0,0 0 0 0 0,-1 0 0 0 0,1 0 0 0 0,0 0 0 0 0,0 0 0 0 0,0 0 0 0 0,0 0 0 0 0,-1 0-1 0 0,-1 2 5 0 0,0 0-1 0 0,0 0 1 0 0,0 0-1 0 0,0 0 1 0 0,0 1-1 0 0,0-1 1 0 0,0 1-1 0 0,1-1 1 0 0,-2 2-5 0 0,-14 33 45 0 0,13-28-35 0 0,-81 195 83 0 0,23-50-74 0 0,-4-1-19 0 0,-121 309 0 0 0,-46 268 0 0 0,223-697 0 0 0,-100 359 0 0 0,-14 41 0 0 0,-158 452 0 0 0,192-611 0 0 0,-1 37 0 0 0,-8 104 0 0 0,86-360 0 0 0,7-32-3 0 0,1 0-1 0 0,0 0 1 0 0,2 0 0 0 0,0 17 3 0 0,3-39-2 0 0,0-1-1 0 0,0 1 0 0 0,0-1 1 0 0,-1 0-1 0 0,1 1 1 0 0,0-1-1 0 0,0 1 1 0 0,0-1-1 0 0,0 1 1 0 0,0-1-1 0 0,0 1 1 0 0,1-1-1 0 0,-1 1 1 0 0,0-1-1 0 0,0 1 1 0 0,0-1-1 0 0,0 1 1 0 0,1-1-1 0 0,-1 0 1 0 0,0 1-1 0 0,0-1 1 0 0,1 1-1 0 0,-1-1 1 0 0,0 0-1 0 0,0 1 1 0 0,1-1 2 0 0,1 0-4 0 0,-1-1 0 0 0,1 0 0 0 0,-1 0 0 0 0,0 1 0 0 0,1-1 0 0 0,-1 0 0 0 0,0 0 0 0 0,1 0 0 0 0,-1-1 0 0 0,0 1 0 0 0,0 0 0 0 0,0 0 0 0 0,0-1 0 0 0,1 0 4 0 0,17-26-18 0 0,4-11 3 0 0,-3-1-1 0 0,11-28 16 0 0,1-5-22 0 0,54-116 17 0 0,-9-4-1 0 0,14-69 6 0 0,135-593 0 0 0,-98 347 0 0 0,17 7 0 0 0,187-492-10 0 0,-218 656-8 0 0,-99 290 53 0 0,5-24 14 0 0,-14 46-26 0 0,2 1 1 0 0,0 1-1 0 0,3-5-23 0 0,-7 20 10 0 0,-4 13-7 0 0,-4 14-6 0 0,-125 386 67 0 0,31-117-64 0 0,-118 367 0 0 0,44 2 0 0 0,31-19 0 0 0,86-366 0 0 0,-3 12 0 0 0,-36 117 0 0 0,70-271 2 0 0,4-22-18 0 0,16-89-23 0 0,1 0 1 0 0,1 1 0 0 0,0 0-1 0 0,2 3 39 0 0,0-23 0 0 0,0 1 0 0 0,0-1-1 0 0,-1 0 1 0 0,1 0-1 0 0,0 1 1 0 0,0-1-1 0 0,0 0 1 0 0,0 0 0 0 0,0 1-1 0 0,0-1 1 0 0,0 0-1 0 0,0 0 1 0 0,0 1 0 0 0,0-1-1 0 0,0 0 1 0 0,0 0-1 0 0,0 1 1 0 0,0-1 0 0 0,0 0-1 0 0,0 0 1 0 0,1 0-1 0 0,-1 1 1 0 0,0-1 0 0 0,0 0-1 0 0,0 0 1 0 0,0 1-1 0 0,0-1 1 0 0,0 0-1 0 0,1 0 1 0 0,-1 0 0 0 0,0 0-1 0 0,0 1 1 0 0,0-1-1 0 0,1 0 1 0 0,-1 0 0 0 0,0 0-1 0 0,0 0 1 0 0,0 0-1 0 0,1 1 1 0 0,1-2 0 0 0,0 0 0 0 0,0 0 0 0 0,-1-1 0 0 0,1 1 0 0 0,0 0 0 0 0,0-1 0 0 0,-1 1 0 0 0,1-1 0 0 0,-1 1 0 0 0,1-1 0 0 0,-1 0 0 0 0,0 1 0 0 0,0-1 0 0 0,1 0 0 0 0,-1 0 0 0 0,0-1 0 0 0,18-39 0 0 0,-13 28 0 0 0,10-23 2 0 0,0 3-14 0 0,4-19 12 0 0,20-77-27 0 0,1-31 27 0 0,23-139-21 0 0,-24 103 15 0 0,174-681 70 0 0,56 29 0 0 0,-133 424-126 0 0,-77 228 55 0 0,-49 164 14 0 0,79-270 39 0 0,-79 263-46 0 0,13-32 0 0 0,-14 42 0 0 0,-10 102-80 0 0,-10 34 112 0 0,-18 72-32 0 0,-34 110 32 0 0,-144 533-32 0 0,102-417 0 0 0,-135 703 0 0 0,194-862 0 0 0,-44 255 0 0 0,87-490 0 0 0,-99 551 0 0 0,-65 92 0 0 0,143-564-77 0 0,40-149 31 0 0,6-26 25 0 0,84-403 21 0 0,-6 18 0 0 0,101-419 0 0 0,-156 718 0 0 0,150-539 0 0 0,-2-9 0 0 0,-173 623 12 0 0,0-23-12 0 0,-15 63 40 0 0,-6 51-37 0 0,0-1 0 0 0,0 1 0 0 0,0-1 0 0 0,-1 1 0 0 0,0 0 0 0 0,0 0-1 0 0,-1-1-2 0 0,2 7 0 0 0,0-1 0 0 0,0 1 0 0 0,0-1 0 0 0,-1 1 0 0 0,1-1 0 0 0,0 1 0 0 0,0-1 0 0 0,0 1 0 0 0,-1-1 0 0 0,1 1 0 0 0,0-1 0 0 0,-1 1 0 0 0,1-1 0 0 0,0 1 0 0 0,-1-1 0 0 0,1 1 0 0 0,-1 0 0 0 0,1-1 0 0 0,0 1 0 0 0,-1 0 0 0 0,1-1 0 0 0,-1 1 0 0 0,1 0 0 0 0,-1 0 0 0 0,1-1 0 0 0,-1 1 0 0 0,1 0 0 0 0,-1 0 0 0 0,1 0 0 0 0,-1 0 0 0 0,0 0 0 0 0,1 0 0 0 0,-1 0 0 0 0,1 0 0 0 0,-1 0 0 0 0,1 0 0 0 0,-1 0 0 0 0,1 0 0 0 0,-1 0 0 0 0,1 0 0 0 0,-1 0 0 0 0,1 1 0 0 0,-1-1 0 0 0,-3 2 0 0 0,1 0 0 0 0,0 0 0 0 0,-1 0 0 0 0,1 1 0 0 0,0-1 0 0 0,0 2 0 0 0,0-2 0 0 0,-20 21 0 0 0,0 2 0 0 0,2 1 0 0 0,1 1 0 0 0,-6 10 0 0 0,-34 55 0 0 0,4 3 0 0 0,-14 38 0 0 0,-84 210 0 0 0,16-1 0 0 0,-16 40 0 0 0,-37 48 0 0 0,-34 85 0 0 0,179-401 0 0 0,-113 269 0 0 0,85-223 0 0 0,-35 49 0 0 0,81-157 0 0 0,14-25 0 0 0,-1 1 0 0 0,-2-2 0 0 0,12-20 0 0 0,5-6 0 0 0,0 1 0 0 0,0-1 0 0 0,0 0 0 0 0,0 0 0 0 0,0 0 0 0 0,0 0 0 0 0,0 0 0 0 0,0 0 0 0 0,0 0 0 0 0,0 0 0 0 0,0 0 0 0 0,0 0 0 0 0,0 0 0 0 0,-1 0 0 0 0,1 0 0 0 0,0 0 0 0 0,0 0 0 0 0,0 0 0 0 0,0 0 0 0 0,0 0 0 0 0,0 0 0 0 0,0 0 0 0 0,0 0 0 0 0,0 0 0 0 0,0 0 0 0 0,0 0 0 0 0,0 0 0 0 0,0 0 0 0 0,0 0 0 0 0,0 0 0 0 0,0 0 0 0 0,0 0 0 0 0,0 0 0 0 0,0 0 0 0 0,-1 0 0 0 0,1 0 0 0 0,0 0 0 0 0,0 0 0 0 0,0 0 0 0 0,0 0 0 0 0,0 0 0 0 0,0 0 0 0 0,0 0 0 0 0,0 0 0 0 0,0 0 0 0 0,0 0 0 0 0,0 0 0 0 0,0 0 0 0 0,0 0 0 0 0,0 0 0 0 0,0 0 0 0 0,0 0 0 0 0,0 0 0 0 0,0 0 0 0 0,0 0 0 0 0,0 0 0 0 0,0 0 0 0 0,0 0 0 0 0,0-1 0 0 0,0 1 0 0 0,0 0 0 0 0,0 0 0 0 0,0 0 0 0 0,0 0 0 0 0,0 0 0 0 0,0 0 0 0 0,0 0 0 0 0,1-6 0 0 0,0 0 0 0 0,1 0 0 0 0,0 1 0 0 0,0-1 0 0 0,1 1 0 0 0,-1-1 0 0 0,3-2 0 0 0,9-21 0 0 0,90-269 0 0 0,-5 13 0 0 0,19 14 0 0 0,20-11 0 0 0,151-255 0 0 0,-162 304 0 0 0,-98 181 0 0 0,8-8 0 0 0,-23 40 0 0 0,1 0 0 0 0,1 1 0 0 0,16-15 0 0 0,-29 31 0 0 0,0 0 0 0 0,-1 0 0 0 0,1 1 0 0 0,0 0 0 0 0,0-1 0 0 0,1 1 0 0 0,-1 0 0 0 0,0 1 0 0 0,1-1 0 0 0,-1 1 0 0 0,2-1 0 0 0,-4 1 0 0 0,0 1 0 0 0,0 0 0 0 0,0 0 0 0 0,-1 0 0 0 0,1 0 0 0 0,0 0 0 0 0,0 1 0 0 0,-1-1 0 0 0,1 0 0 0 0,0 0 0 0 0,0 0 0 0 0,-1 1 0 0 0,1-1 0 0 0,0 0 0 0 0,0 1 0 0 0,-1-1 0 0 0,1 0 0 0 0,0 1 0 0 0,-1-1 0 0 0,1 1 0 0 0,0 0 0 0 0,1 1 0 0 0,-1 0 0 0 0,0-1 0 0 0,0 1 0 0 0,0 0 0 0 0,0-1 0 0 0,0 1 0 0 0,0 0 0 0 0,-1 0 0 0 0,1 0 0 0 0,0 0 0 0 0,2 13 0 0 0,1-1 0 0 0,-2 1 0 0 0,0-1 0 0 0,0 1 0 0 0,-2 0 0 0 0,0 11 0 0 0,-4 22 0 0 0,-6 24 0 0 0,9-62 0 0 0,-36 215 175 0 0,-39 118-175 0 0,35-213-9 0 0,-4-1-1 0 0,-21 30 10 0 0,23-62-62 0 0,-4-3-1 0 0,-18 23 63 0 0,34-67-2 0 0,-2-1 1 0 0,-3-2-1 0 0,-1-2 0 0 0,-38 35 2 0 0,61-65 0 0 0,-2-2 0 0 0,0 0 0 0 0,-15 10 0 0 0,16-18 15 0 0,15-5-11 0 0,0 0 0 0 0,-1 0 0 0 0,1-1 0 0 0,0 1 0 0 0,0 0 0 0 0,-1-1 0 0 0,1 1 0 0 0,0 0 0 0 0,0-1 0 0 0,0 1 0 0 0,-1 0 0 0 0,1-1 0 0 0,0 1 0 0 0,0 0 0 0 0,0-1 0 0 0,0 1 0 0 0,0-1 0 0 0,0 1 0 0 0,0 0 0 0 0,0-1 0 0 0,0 1 0 0 0,0-1 0 0 0,0 1 0 0 0,0 0 1 0 0,0-1-1 0 0,0 1 0 0 0,0 0 0 0 0,0-1 0 0 0,0 1 0 0 0,1-1 0 0 0,-1 1-4 0 0,0-1 12 0 0,8-51 1 0 0,1 2 0 0 0,3-1 0 0 0,3 2 0 0 0,1-1-1 0 0,18-33-12 0 0,27-53 1 0 0,79-186 52 0 0,-118 268-46 0 0,157-418 60 0 0,-61 67-140 0 0,-105 331 58 0 0,-13 73 15 0 0,-2 4 0 0 0,-4 12 0 0 0,-9 26 0 0 0,-96 355 0 0 0,19-60 0 0 0,-114 319 0 0 0,107-375 0 0 0,4-11 0 0 0,83-229 0 0 0,-1 0 0 0 0,-3-1 0 0 0,-9 16 0 0 0,20-46 0 0 0,3-5 0 0 0,1-1 0 0 0,-1 1 0 0 0,1 0 0 0 0,0 0 0 0 0,0 0 0 0 0,0 0 0 0 0,0 1 0 0 0,1-1 0 0 0,0-4 0 0 0,7-25 0 0 0,1-1 0 0 0,2 1 0 0 0,7-22 0 0 0,52-171 0 0 0,71-197 0 0 0,18-34 0 0 0,-24-8 0 0 0,-66 229 0 0 0,-20 70 0 0 0,-29 96 0 0 0,21-46 0 0 0,-30 85 0 0 0,-2 0 0 0 0,6-23 0 0 0,-13 40 0 0 0,1 1 0 0 0,-1 0 0 0 0,1 0 0 0 0,1 0 0 0 0,2-5 0 0 0,17-36 0 0 0,-6 1 0 0 0,-1 0 0 0 0,4-31 0 0 0,14-43 0 0 0,38-80-1 0 0,5-16 13 0 0,30-76 199 0 0,-4 16-111 0 0,81-348-417 0 0,-17 56 351 0 0,-89 311 262 0 0,68-194 313 0 0,-125 395-609 0 0,-9 29 16 0 0,-18 48 60 0 0,-90 234 113 0 0,-11 31-174 0 0,70-177-15 0 0,-41 115 0 0 0,-49 84 0 0 0,-98 159 0 0 0,-11 24 0 0 0,119-201 0 0 0,19-43 0 0 0,79-203 0 0 0,-43 96 0 0 0,-8-1 0 0 0,56-116 0 0 0,33-83-152 0 0,104-326 90 0 0,-68 213 60 0 0,83-196 2 0 0,-72 204 15 0 0,79-194 142 0 0,0 0-108 0 0,-18-5-54 0 0,-58 113 5 0 0,-35 126 0 0 0,-33 124 0 0 0,30-123 0 0 0,-24 98 0 0 0,-2-1 0 0 0,-1 0 0 0 0,-1-16 0 0 0,-2 41 0 0 0,0 1 0 0 0,0-1 0 0 0,0 0 0 0 0,1 1 0 0 0,-1-1 0 0 0,0 0 0 0 0,0 0 0 0 0,-1 1 0 0 0,1-1 0 0 0,0 0 0 0 0,0 1 0 0 0,0-1 0 0 0,0 0 0 0 0,-1 1 0 0 0,1-1 0 0 0,0 0 0 0 0,-1 1 0 0 0,1-1 0 0 0,0 0 0 0 0,-1 1 0 0 0,1-1 0 0 0,-1 1 0 0 0,1-1 0 0 0,-1 1 0 0 0,1-1 0 0 0,-1 1 0 0 0,1-1 0 0 0,-1 1 0 0 0,1 0 0 0 0,-1-1 0 0 0,0 1 0 0 0,1 0 0 0 0,-1-1 0 0 0,0 1 0 0 0,1 0 0 0 0,-1 0 0 0 0,0 0 0 0 0,0-1 0 0 0,1 1 0 0 0,-1 0 0 0 0,0 0 0 0 0,1 0 0 0 0,-1 0 0 0 0,0 0 0 0 0,0 0 0 0 0,1 1 0 0 0,-1-1 0 0 0,-2 1 0 0 0,0-1 0 0 0,0 1 0 0 0,1 0 0 0 0,-1 1 0 0 0,0-1 0 0 0,1 1 0 0 0,-1-1 0 0 0,1 1 0 0 0,0 0 0 0 0,-1-1 0 0 0,1 2 0 0 0,-12 13 0 0 0,0 0 0 0 0,1 2 0 0 0,-7 11 0 0 0,7-10 0 0 0,-72 113 0 0 0,4 7 0 0 0,-70 146 0 0 0,-19 68 0 0 0,114-233 0 0 0,-7 24 0 0 0,23-48 0 0 0,-17 22 0 0 0,46-96 0 0 0,13-26 0 0 0,11-15 0 0 0,0-1 0 0 0,1-7 0 0 0,84-202 0 0 0,-1 2 0 0 0,150-322 0 0 0,-145 292 0 0 0,-61 150 0 0 0,7-27 11 0 0,6-46-11 0 0,-41 135 36 0 0,-3 0-1 0 0,-1-1 1 0 0,-2-1-36 0 0,-7 44 1 0 0,0 0-1 0 0,0 0 1 0 0,0 0 0 0 0,0 0 0 0 0,-1 0 0 0 0,1 0 0 0 0,-1 0 0 0 0,0 0 0 0 0,1 0-1 0 0,-2 0 1 0 0,1 0 0 0 0,-1-2-1 0 0,1 5 1 0 0,1-1-1 0 0,-1 0 0 0 0,1 0 0 0 0,-1 0 1 0 0,0 1-1 0 0,1-1 0 0 0,-1 0 1 0 0,0 0-1 0 0,0 1 0 0 0,1-1 1 0 0,-1 1-1 0 0,0-1 0 0 0,0 1 0 0 0,0-1 1 0 0,0 1-1 0 0,0-1 0 0 0,0 1 1 0 0,0 0-1 0 0,0 0 0 0 0,0-1 1 0 0,0 1-1 0 0,0 0 0 0 0,0 0 0 0 0,0 0 1 0 0,0 0-1 0 0,0 0 0 0 0,0 0 1 0 0,0 1-1 0 0,0-1 0 0 0,0 0 0 0 0,0 0 1 0 0,0 1-1 0 0,0-1 0 0 0,0 0 1 0 0,0 1-1 0 0,0 0 0 0 0,-8 3 17 0 0,0 1 0 0 0,1 1 0 0 0,-1 0 1 0 0,1 0-1 0 0,1 0 0 0 0,-1 1 0 0 0,-1 2-17 0 0,-17 19 85 0 0,-6 12-85 0 0,2-4 30 0 0,-9 12-28 0 0,3 1 0 0 0,2 2 1 0 0,2 2-1 0 0,2 1 0 0 0,-4 16-2 0 0,-35 92-1 0 0,-4 35 1 0 0,-62 194-6 0 0,117-336-2 0 0,-34 104-73 0 0,-16 45-29 0 0,-16 45 99 0 0,83-246 11 0 0,-1 3 0 0 0,0 0 0 0 0,0 1 0 0 0,1-1 0 0 0,-1 1 0 0 0,2-1 0 0 0,-1 6 0 0 0,1-12 0 0 0,0 0 0 0 0,-1 1 0 0 0,1 0 0 0 0,0-1 0 0 0,0 1 0 0 0,0-1 0 0 0,0 1 0 0 0,0-1 0 0 0,0 1 0 0 0,1 0 0 0 0,-1-1 0 0 0,0 1 0 0 0,0-1 0 0 0,0 1 0 0 0,0-1 0 0 0,1 1 0 0 0,-1-1 0 0 0,0 1 0 0 0,0-1 0 0 0,1 1 0 0 0,-1-1 0 0 0,1 1 0 0 0,0-1 0 0 0,0 0 0 0 0,0 0 0 0 0,0 0 0 0 0,1-1 0 0 0,-1 1 0 0 0,0 0 0 0 0,0-1 0 0 0,0 1 0 0 0,0-1 0 0 0,0 1 0 0 0,0-1 0 0 0,0 1 0 0 0,0-1 0 0 0,0 0 0 0 0,0 0 0 0 0,1 0 0 0 0,16-15 0 0 0,2-7 0 0 0,-1-1 0 0 0,9-15 0 0 0,9-14 0 0 0,57-58 0 0 0,-30 39 0 0 0,-56 61 0 0 0,1 1 0 0 0,0 1 0 0 0,1 0 0 0 0,0 0 0 0 0,2 0 0 0 0,-9 6 0 0 0,0 1 0 0 0,0 0 0 0 0,0 1 0 0 0,0-1 0 0 0,1 0 0 0 0,-1 1 0 0 0,1 0 0 0 0,-1 0 0 0 0,1 0 0 0 0,-1 0 0 0 0,1 0 0 0 0,-1 1 0 0 0,1 0 0 0 0,0 0 0 0 0,-1 0 0 0 0,1 0 0 0 0,-1 0 0 0 0,1 1 0 0 0,0-1 0 0 0,-1 1 0 0 0,0 0 0 0 0,1 0 0 0 0,-1 1 0 0 0,-1-1 0 0 0,1 1 0 0 0,0 0 0 0 0,0-1 0 0 0,-1 1 0 0 0,1 1 0 0 0,-1-1 0 0 0,1 0 0 0 0,-1 0 0 0 0,0 1 0 0 0,0-1 0 0 0,0 1 0 0 0,0 0 0 0 0,0 0 0 0 0,0 0 0 0 0,1 5 0 0 0,1 0 0 0 0,-1 0 0 0 0,-1 0 0 0 0,1 0 0 0 0,-1 0 0 0 0,0 2 0 0 0,4 33 0 0 0,-1 0 0 0 0,-2 1 0 0 0,-3 0 0 0 0,-1 11 0 0 0,-21 181 0 0 0,20-219 0 0 0,-81 659 0 0 0,-17 143 0 0 0,12-7 0 0 0,-61 259 0 0 0,84-714-10 0 0,-24 26 10 0 0,72-317-39 0 0,-4-1-1 0 0,-2-1 1 0 0,-4 2 39 0 0,14-38 0 0 0,9-18 0 0 0,2-9 0 0 0,3-15 0 0 0,-1 9 0 0 0,10-74-1 0 0,-3 34-8 0 0,61-354-179 0 0,-40 248 141 0 0,31-167 35 0 0,34-198 13 0 0,47-294-1 0 0,31 58 0 0 0,38 8 0 0 0,-199 712 0 0 0,91-309 21 0 0,63-220 110 0 0,-92 303-77 0 0,-9 37-44 0 0,43-109-10 0 0,-84 259 11 0 0,8-51-11 0 0,-27 109 11 0 0,1 0-1 0 0,0 1 1 0 0,1-1 0 0 0,0 1-1 0 0,1 0 1 0 0,6-8-11 0 0,-4 8 43 0 0,-8 12-43 0 0,0 0 1 0 0,0 0-1 0 0,0 0 0 0 0,0 0 0 0 0,0 0 0 0 0,0 0 1 0 0,0 0-1 0 0,0 0 0 0 0,0 0 0 0 0,0 1 0 0 0,0-1 1 0 0,0 0-1 0 0,0 0 0 0 0,0 0 0 0 0,0 0 0 0 0,0 0 1 0 0,0 0-1 0 0,0 0 0 0 0,0 0 0 0 0,0 0 1 0 0,0 0-1 0 0,0 0 0 0 0,1 0 0 0 0,-1 0 0 0 0,0 0 1 0 0,0 0-1 0 0,0 0 0 0 0,0 0 0 0 0,0 0 0 0 0,0 0 1 0 0,0 0-1 0 0,0 0 0 0 0,0 0 0 0 0,0 0 0 0 0,0 0 1 0 0,0 0-1 0 0,0 0 0 0 0,0 0 0 0 0,0 0 0 0 0,0 0 1 0 0,0 0-1 0 0,0 0 0 0 0,0 0 0 0 0,0 0 0 0 0,0 0 1 0 0,1 0-1 0 0,-1 0 0 0 0,0 0 0 0 0,0 0 1 0 0,0 0-1 0 0,0 0 0 0 0,0 0 0 0 0,0 0 0 0 0,0-1 1 0 0,0 1-1 0 0,0 0 0 0 0,0 0 0 0 0,0 0 0 0 0,0 0 1 0 0,0 0-1 0 0,-4 13-6 0 0,4-11 9 0 0,-26 102-3 0 0,0 33 0 0 0,6-29 0 0 0,-222 922 0 0 0,115-598 0 0 0,-50 178 0 0 0,20 5 0 0 0,93-320 0 0 0,-27 116 0 0 0,70-311 0 0 0,7-32 0 0 0,-4 6 0 0 0,16-67-1 0 0,0-1-1 0 0,1-1 1 0 0,0 0-1 0 0,0 1 0 0 0,0-1 1 0 0,1 0-1 0 0,0 1 0 0 0,0-1 1 0 0,0 1 1 0 0,8-17-74 0 0,-2 0 74 0 0,0 0 0 0 0,-1-1 0 0 0,-1 1 0 0 0,0-1 0 0 0,0 0 0 0 0,-1-1 0 0 0,7-21 0 0 0,41-119 0 0 0,28-85 0 0 0,135-371 0 0 0,-120 355 0 0 0,120-390 0 0 0,-61 143 1 0 0,-40 135 72 0 0,112-304-132 0 0,-203 617 44 0 0,27-49 15 0 0,-45 95 7 0 0,0 0 0 0 0,0 0-1 0 0,1 0 1 0 0,-1 1 0 0 0,1 0-1 0 0,1 0 1 0 0,-1 0 0 0 0,4-2-7 0 0,-9 7 0 0 0,1 1 0 0 0,-1-1 1 0 0,1 1-1 0 0,-1 0 1 0 0,0-1-1 0 0,1 1 0 0 0,-1 0 1 0 0,1 0-1 0 0,-1-1 1 0 0,1 1-1 0 0,-1 0 0 0 0,1 0 1 0 0,-1 0-1 0 0,1-1 1 0 0,-1 1-1 0 0,1 0 0 0 0,-1 0 1 0 0,1 0-1 0 0,-1 0 1 0 0,1 0-1 0 0,-1 0 1 0 0,1 0-1 0 0,-1 0 0 0 0,1 0 1 0 0,-1 0-1 0 0,1 1 1 0 0,0-1-1 0 0,-1 0 0 0 0,1 1 0 0 0,0 0 0 0 0,-1 0 0 0 0,1 0 0 0 0,-1 0 0 0 0,1 0 0 0 0,-1 0 0 0 0,1 0 0 0 0,-1 0 0 0 0,0 0 0 0 0,1 0-1 0 0,-1 0 1 0 0,0 0 0 0 0,0 0 0 0 0,0 0 0 0 0,0 1 0 0 0,0 16 11 0 0,0-1 0 0 0,-2 0-1 0 0,0 1 1 0 0,-1-1 0 0 0,-4 13-11 0 0,-7 35 6 0 0,-96 414 52 0 0,-21 86-47 0 0,33-133-12 0 0,29-141 1 0 0,-74 289 0 0 0,-31-12 0 0 0,96-356 0 0 0,-57 100 0 0 0,93-227 0 0 0,-112 221 0 0 0,144-289 0 0 0,-8 18 0 0 0,-2-1 0 0 0,-3 0 0 0 0,22-32 0 0 0,-1-1 0 0 0,1 1 0 0 0,-1 0 0 0 0,1-1 0 0 0,-1 1 0 0 0,1-1 0 0 0,-1 1 0 0 0,0-1 0 0 0,0 0 0 0 0,0 1 0 0 0,1-2 0 0 0,1 0 0 0 0,0 0 0 0 0,-1 1 0 0 0,0-1 0 0 0,1 0 0 0 0,-1 0 0 0 0,1 0 0 0 0,-1 1 0 0 0,1-1 0 0 0,-1 0 0 0 0,1 0 0 0 0,-1 0 0 0 0,1 0 0 0 0,-1 0 0 0 0,0 0 0 0 0,1 0 0 0 0,-1 0 0 0 0,1-1 0 0 0,-1 1 0 0 0,1 0 0 0 0,-1 0 0 0 0,1 0 0 0 0,-1-1 0 0 0,1 1 0 0 0,-1 0 0 0 0,1 0 0 0 0,-1-1 0 0 0,1 1 0 0 0,-1 0 0 0 0,1-1 0 0 0,-1 0 0 0 0,0-1 0 0 0,1 1 0 0 0,-1-1 0 0 0,1 1 0 0 0,-1-1 0 0 0,1 0 0 0 0,0 1 0 0 0,0-1 0 0 0,0 0 0 0 0,-1 1 0 0 0,1-1 0 0 0,1 1 0 0 0,-1-2 0 0 0,4-29 0 0 0,-1 14 0 0 0,21-148 0 0 0,8 0 0 0 0,6 2 0 0 0,47-119 0 0 0,11 11 0 0 0,38-119 0 0 0,-118 339 0 0 0,182-610 0 0 0,-191 638 0 0 0,159-543 0 0 0,-150 526 0 0 0,-9 31 0 0 0,-7 10 0 0 0,0 0 0 0 0,0-1 0 0 0,0 1 0 0 0,0 0 0 0 0,0 0 0 0 0,0 0 0 0 0,0 0 0 0 0,0 0 0 0 0,0 0 0 0 0,0 0 0 0 0,0 0 0 0 0,0 0 0 0 0,0 0 0 0 0,0 0 0 0 0,1 0 0 0 0,-1 0 0 0 0,0-1 0 0 0,0 1 0 0 0,0 0 0 0 0,0 0 0 0 0,0 0 0 0 0,0 0 0 0 0,0 0 0 0 0,0 0 0 0 0,0 0 0 0 0,0 0 0 0 0,1 0 0 0 0,-1 0 0 0 0,0 0 0 0 0,0 0 0 0 0,0 0 0 0 0,0 0 0 0 0,0 0 0 0 0,0 0 0 0 0,0 0 0 0 0,0 0 0 0 0,0 0 0 0 0,1 0 0 0 0,-1 0 0 0 0,0 0 0 0 0,0 0 0 0 0,0 1 0 0 0,0-1 0 0 0,0 0 0 0 0,0 0 0 0 0,0 0 0 0 0,0 0 0 0 0,0 0 0 0 0,0 0 0 0 0,0 0 0 0 0,0 0 0 0 0,0 0 0 0 0,1 0 0 0 0,-1 0 0 0 0,0 0 0 0 0,0 0 0 0 0,0 1 0 0 0,0-1 0 0 0,0 0 0 0 0,1 6 0 0 0,-1 0 0 0 0,1 1 0 0 0,-1-1 0 0 0,-1 6 0 0 0,-13 150 68 0 0,-25 111-68 0 0,29-207-4 0 0,5-40 4 0 0,-146 841 0 0 0,-50 8 0 0 0,76-310 0 0 0,68-320 0 0 0,-3 24 0 0 0,58-264 0 0 0,1 1 0 0 0,1 0 0 0 0,-1-1 0 0 0,1 1 0 0 0,0-1 0 0 0,0 1 0 0 0,1 0 0 0 0,-1-1 0 0 0,1 1 0 0 0,1-1 0 0 0,-1 1 0 0 0,1-1 0 0 0,0 1 0 0 0,-2-5 0 0 0,0 0-1 0 0,1 0 0 0 0,-1-1 1 0 0,1 1-1 0 0,-1 0 0 0 0,1 0 1 0 0,-1 0-1 0 0,1 0 0 0 0,-1-1 1 0 0,1 1-1 0 0,0 0 0 0 0,-1 0 1 0 0,1-1-1 0 0,0 1 0 0 0,0 0 0 0 0,0-1 1 0 0,0 1-1 0 0,-1-1 0 0 0,1 0 1 0 0,0 1-1 0 0,0-1 0 0 0,0 1 1 0 0,0-1-1 0 0,0 0 0 0 0,0 0 1 0 0,0 0-1 0 0,0 0 0 0 0,0 1 1 0 0,0-1-1 0 0,0 0 0 0 0,0-1 1 0 0,0 1-1 0 0,0 0 0 0 0,0 0 1 0 0,0 0-1 0 0,0-1 0 0 0,0 1 1 0 0,0 0-1 0 0,0-1 0 0 0,0 1 1 0 0,-1-1-1 0 0,1 1 0 0 0,0-1 0 0 0,0 1 1 0 0,0-1-1 0 0,0 0 1 0 0,5-4-7 0 0,1-1 0 0 0,-1 0 0 0 0,0 0-1 0 0,-1 0 1 0 0,2-4 7 0 0,-4 8 3 0 0,33-47-3 0 0,-2-1 0 0 0,-2-2 0 0 0,-2-1 0 0 0,-1-4 0 0 0,94-226 0 0 0,-107 244 0 0 0,68-185 0 0 0,-7-11 0 0 0,58-234 0 0 0,-12 36 0 0 0,-95 341 5 0 0,89-286-15 0 0,19 7 87 0 0,-113 319-77 0 0,-17 43-57 0 0,-7 19 42 0 0,-10 27 15 0 0,-143 470 0 0 0,113-364 0 0 0,-31 113 35 0 0,-46 154-5 0 0,-22-8-31 0 0,113-337 1 0 0,-4-1 0 0 0,-1-1 0 0 0,-14 14 0 0 0,42-72 0 0 0,0 3 0 0 0,-1 0 0 0 0,-1-1 0 0 0,0 0 0 0 0,0 0 0 0 0,-3 3 0 0 0,-2-2 0 0 0,7-10 0 0 0,5-9 0 0 0,-1 10 0 0 0,12-78 0 0 0,3 1 0 0 0,5-6 0 0 0,37-180-58 0 0,-19 75 52 0 0,193-786 6 0 0,-218 919 0 0 0,117-456 0 0 0,23-73 0 0 0,-45 113 0 0 0,-96 414 26 0 0,3 0-1 0 0,2 1 0 0 0,19-41-25 0 0,-36 98 2 0 0,0 0 0 0 0,0 0-1 0 0,0 0 1 0 0,0 0-1 0 0,0 0 1 0 0,0 0 0 0 0,0 0-1 0 0,0 0 1 0 0,0 0 0 0 0,0 0-1 0 0,0 0 1 0 0,1 0 0 0 0,-1 0-1 0 0,0 0 1 0 0,0 0-1 0 0,0 0 1 0 0,0 0 0 0 0,0 0-1 0 0,0 0 1 0 0,0 0 0 0 0,0 0-1 0 0,0 0 1 0 0,0 0-1 0 0,0 0 1 0 0,0 0 0 0 0,0 0-1 0 0,1 0 1 0 0,-1 0 0 0 0,0 0-1 0 0,0 0 1 0 0,0 0-1 0 0,0 0 1 0 0,0 0 0 0 0,0 0-1 0 0,0 0 1 0 0,0 0 0 0 0,0 0-1 0 0,0 0-1 0 0,-1 16 28 0 0,-5 29 9 0 0,-99 435 41 0 0,56-275-68 0 0,-81 384 28 0 0,25-108-23 0 0,-102 584-15 0 0,200-1025 0 0 0,-21 104 0 0 0,-9 56 0 0 0,0 11 0 0 0,33-194 0 0 0,0 0 0 0 0,-7 15 0 0 0,1-2 0 0 0,8-24-5 0 0,4-12-8 0 0,4-16-22 0 0,1-16 22 0 0,0-11 13 0 0,4-22 2 0 0,50-209-2 0 0,1 1 0 0 0,41-179 0 0 0,-45 233 0 0 0,118-427 0 0 0,-146 550 0 0 0,36-122 0 0 0,-21 87 0 0 0,-36 106 0 0 0,49-143 0 0 0,-17 67 0 0 0,-28 82 0 0 0,-13 25 0 0 0,1-1 0 0 0,-1 1 0 0 0,0 0 0 0 0,0-1 0 0 0,0 1 0 0 0,0 0 0 0 0,0-1 0 0 0,1 1 0 0 0,-1 0 0 0 0,0 0 0 0 0,0-1 0 0 0,1 1 0 0 0,-1 0 0 0 0,0 0 0 0 0,0 0 0 0 0,1-1 0 0 0,-1 1 0 0 0,0 0 0 0 0,0 0 0 0 0,1 0 0 0 0,-1 0 0 0 0,0 0 0 0 0,1 0 0 0 0,-1 0 0 0 0,0-1 0 0 0,1 1 0 0 0,-1 0 0 0 0,0 0 0 0 0,1 0 0 0 0,-1 0 0 0 0,0 0 0 0 0,0 0 0 0 0,1 0 0 0 0,-1 1 0 0 0,0-1 0 0 0,1 0 0 0 0,-1 0 0 0 0,0 0 0 0 0,1 0 0 0 0,-1 0 0 0 0,0 0 0 0 0,1 0 0 0 0,-1 1 0 0 0,6 14 0 0 0,-4-7 0 0 0,-1 1 0 0 0,-1-1 0 0 0,0 0 0 0 0,0 1 0 0 0,0-1 0 0 0,-1 1 0 0 0,0-1 0 0 0,-1 2 0 0 0,-2 19 0 0 0,-128 859 64 0 0,107-762-64 0 0,-31 163 0 0 0,-128 586 0 0 0,58-280 0 0 0,66-307 0 0 0,-63 170 0 0 0,90-358 0 0 0,-21 37 0 0 0,47-121 0 0 0,0 0 0 0 0,-1-1 0 0 0,-1-1 0 0 0,0 1 0 0 0,-7 7 0 0 0,4-11-12 0 0,12-11 11 0 0,0 0-1 0 0,0 0 1 0 0,-1 1-1 0 0,1-1 1 0 0,0 0-1 0 0,0 0 1 0 0,0 0-1 0 0,-1 1 1 0 0,1-1-1 0 0,0 0 1 0 0,-1 0-1 0 0,1 0 1 0 0,0 0-1 0 0,0 0 1 0 0,-1 0-1 0 0,1 1 1 0 0,0-1-1 0 0,-1 0 1 0 0,1 0-1 0 0,0 0 1 0 0,-1 0-1 0 0,1 0 1 0 0,0 0-1 0 0,0 0 1 0 0,-1 0-1 0 0,1 0 1 0 0,0-1-1 0 0,-1 1 1 0 0,1 0-1 0 0,0 0 1 0 0,-1 0-1 0 0,1 0 2 0 0,-1-2-1 0 0,1 1 0 0 0,0-1 0 0 0,-1 0 0 0 0,1 1 0 0 0,0-1 0 0 0,-1 0 0 0 0,1 1 0 0 0,0-1 0 0 0,0 0 0 0 0,0 1 0 0 0,1-1-1 0 0,-1-1 2 0 0,5-27-5 0 0,-4 26 1 0 0,47-202-50 0 0,-14 59 30 0 0,13-59-16 0 0,29-142 40 0 0,62-155 0 0 0,-72 289 0 0 0,51-154 0 0 0,-91 293 0 0 0,-5 12 0 0 0,2 1 0 0 0,31-55 0 0 0,-53 115 0 0 0,0 0 0 0 0,0 0 0 0 0,0 0 0 0 0,0 1 0 0 0,0-1 0 0 0,1 0 0 0 0,-1 0 0 0 0,0 1 0 0 0,1-1 0 0 0,0 0 0 0 0,-1 2 0 0 0,-1 0 0 0 0,1 0 0 0 0,-1 0 0 0 0,1 0 0 0 0,-1 0 0 0 0,1-1 0 0 0,-1 1 0 0 0,1 0 0 0 0,-1 0 0 0 0,1 0 0 0 0,-1 0 0 0 0,1 0 0 0 0,-1 0 0 0 0,1 1 0 0 0,-1-1 0 0 0,1 0 0 0 0,-1 0 0 0 0,1 0 0 0 0,-1 0 0 0 0,1 1 0 0 0,-1-1 0 0 0,0 0 0 0 0,1 0 0 0 0,-1 1 0 0 0,1-1 0 0 0,-1 0 0 0 0,1 1 0 0 0,-1-1 0 0 0,0 0 0 0 0,1 1 0 0 0,-1-1 0 0 0,0 1 0 0 0,0-1 0 0 0,1 1 0 0 0,-1-1 0 0 0,0 1 0 0 0,0-1 0 0 0,0 1 0 0 0,1-1 0 0 0,-1 1 0 0 0,0-1 0 0 0,0 1 0 0 0,0-1 0 0 0,0 1 0 0 0,0 0 0 0 0,1 3 0 0 0,0 1 0 0 0,0 0 0 0 0,-1-1 0 0 0,1 1 0 0 0,-1 1 0 0 0,-2 52 0 0 0,-2-1 0 0 0,-9 40 0 0 0,-29 113 0 0 0,22-117 0 0 0,-121 491 64 0 0,74-319-64 0 0,-27 85 0 0 0,65-264 0 0 0,-7 8 0 0 0,24-64 0 0 0,7-17 0 0 0,5-13 0 0 0,0-1 0 0 0,0 1 0 0 0,0 0 0 0 0,0 0 0 0 0,0 0 0 0 0,0 0 0 0 0,0 0 0 0 0,0 0 0 0 0,0 0 0 0 0,0 0 0 0 0,0 0 0 0 0,0 0 0 0 0,0 0 0 0 0,0 0 0 0 0,0 0 0 0 0,0 0 0 0 0,0 0 0 0 0,0 0 0 0 0,0 0 0 0 0,0 0 0 0 0,0 0 0 0 0,-1 0 0 0 0,1 0 0 0 0,0 0 0 0 0,0 0 0 0 0,0 0 0 0 0,0 0 0 0 0,0 0 0 0 0,0 0 0 0 0,0 0 0 0 0,0 0 0 0 0,0 0 0 0 0,0 0 0 0 0,0 0 0 0 0,0-1 0 0 0,0 1 0 0 0,0 0 0 0 0,0 0 0 0 0,0 0 0 0 0,0 1 0 0 0,0-1 0 0 0,0 0 0 0 0,0 0 0 0 0,0 0 0 0 0,0 0 0 0 0,0 0 0 0 0,-1 0 0 0 0,1 0 0 0 0,0 0 0 0 0,0 0 0 0 0,0 0 0 0 0,0 0 0 0 0,0 0 0 0 0,0 0 0 0 0,0 0 0 0 0,0 0 0 0 0,0 0 0 0 0,0 0 0 0 0,1-12 0 0 0,-1 12 0 0 0,13-71-26 0 0,4 0 0 0 0,7-17 26 0 0,-18 71-14 0 0,90-287 0 0 0,14 3 14 0 0,29-98 0 0 0,-111 313 0 0 0,97-358 0 0 0,-101 353 0 0 0,-2-13 0 0 0,-20 96 0 0 0,-4 16 0 0 0,-4 23 0 0 0,-17 80 52 0 0,-18 44-52 0 0,12-48 12 0 0,-30 106-12 0 0,-25 40 0 0 0,1 0 0 0 0,69-216 0 0 0,10-28 0 0 0,1 0 0 0 0,-1 0 0 0 0,0 7 0 0 0,4-16 0 0 0,0 0 0 0 0,-1 1 0 0 0,1-1 0 0 0,0 0 0 0 0,0 1 0 0 0,0-1 0 0 0,0 0 0 0 0,0 1 0 0 0,0-1 0 0 0,0 0 0 0 0,0 1 0 0 0,0-1 0 0 0,0 0 0 0 0,0 1 0 0 0,0-1 0 0 0,0 0 0 0 0,0 1 0 0 0,0-1 0 0 0,0 0 0 0 0,0 0 0 0 0,0 1 0 0 0,1-1 0 0 0,-1 0 0 0 0,0 1 0 0 0,0-1 0 0 0,0 0 0 0 0,0 1 0 0 0,1-1 0 0 0,1-2 0 0 0,-1 1 0 0 0,1 0 0 0 0,0-1 0 0 0,-1 0 0 0 0,1 1 0 0 0,-1-1 0 0 0,1 0 0 0 0,-1 0 0 0 0,0 0 0 0 0,0 0 0 0 0,1 0 0 0 0,-1-1 0 0 0,3-3 0 0 0,10-19-8 0 0,0-1-1 0 0,-2 0 0 0 0,5-13 9 0 0,25-83-35 0 0,-31 86 32 0 0,15-43 3 0 0,15-48 0 0 0,6-46 0 0 0,-34 113 0 0 0,23-92 0 0 0,-28 122 0 0 0,15-53 0 0 0,2-31 0 0 0,-17 71 0 0 0,44-230 0 0 0,-42 226 0 0 0,5-46 0 0 0,-13 74 4 0 0,1 0 0 0 0,1 1 0 0 0,3-9-4 0 0,-2 5 48 0 0,-5 22-47 0 0,0 0-1 0 0,1 0 0 0 0,-1-1 0 0 0,0 1 0 0 0,0 0 1 0 0,0 0-1 0 0,0 0 0 0 0,0-1 0 0 0,0 1 0 0 0,0 0 1 0 0,0 0-1 0 0,0 0 0 0 0,0-1 0 0 0,0 1 1 0 0,0 0-1 0 0,0 0 0 0 0,0 0 0 0 0,0-1 0 0 0,0 1 1 0 0,-1 0-1 0 0,1 0 0 0 0,0 0 0 0 0,0-1 0 0 0,0 1 1 0 0,0 0-1 0 0,0 0 0 0 0,0 0 0 0 0,0 0 1 0 0,-1-1-1 0 0,1 1 0 0 0,0 0 0 0 0,0 0 0 0 0,0 0 1 0 0,0 0-1 0 0,-1 0 0 0 0,1 0 0 0 0,0 0 0 0 0,0-1 1 0 0,0 1-1 0 0,-1 0 0 0 0,1 0 0 0 0,0 0 1 0 0,0 0-1 0 0,0 0 0 0 0,-1 0 0 0 0,1 0 0 0 0,0 0 1 0 0,0 0-1 0 0,0 0 0 0 0,-1 0 0 0 0,1 0 0 0 0,0 0 1 0 0,0 0-1 0 0,0 0 0 0 0,-1 0 0 0 0,1 1 0 0 0,-3 1 0 0 0,1 0 0 0 0,0 1 0 0 0,-1 0 0 0 0,1-1 0 0 0,0 1 0 0 0,0 0 0 0 0,1 0 0 0 0,-1 0 0 0 0,-1 3 0 0 0,-14 34 0 0 0,0 14 0 0 0,2 0 0 0 0,1 3 0 0 0,-7 30 11 0 0,-150 601 42 0 0,61-279-53 0 0,48-190 0 0 0,44-154 0 0 0,-6 21 0 0 0,-4 41 0 0 0,24-104 0 0 0,-39 218 0 0 0,41-232 0 0 0,-3 20 0 0 0,7-22 0 0 0,1-7 0 0 0,3-7 0 0 0,-5 6 0 0 0,1-2 0 0 0,0 0 0 0 0,0-1 0 0 0,0 1 0 0 0,-1-1 0 0 0,1 0 0 0 0,-1 1 0 0 0,0-1 0 0 0,0 0 0 0 0,0-3 0 0 0,3-11 0 0 0,32-99-10 0 0,43-141-47 0 0,-5 20 60 0 0,45-307-3 0 0,-72 306 0 0 0,16-89 0 0 0,-7 32 0 0 0,-36 204 0 0 0,0 0 0 0 0,0-29 0 0 0,-18 104 0 0 0,1 0 0 0 0,0 0 0 0 0,2 0 0 0 0,0 0 0 0 0,4-6 0 0 0,-8 20 0 0 0,1 0 0 0 0,-1 0 0 0 0,0 0 0 0 0,0 0 0 0 0,0 0 0 0 0,0 0 0 0 0,-1-1 0 0 0,1 1 0 0 0,-1 0 0 0 0,1 0 0 0 0,-1 0 0 0 0,-1-1 0 0 0,1 1 0 0 0,0 0 0 0 0,-1 0 0 0 0,0-4 0 0 0,1 7 0 0 0,0 0 0 0 0,0-1 0 0 0,0 1 0 0 0,0 0 0 0 0,0-1 0 0 0,0 1 0 0 0,0 0 0 0 0,0 0 0 0 0,0-1 0 0 0,0 1 0 0 0,0 0 0 0 0,-1-1 0 0 0,1 1 0 0 0,0 0 0 0 0,0 0 0 0 0,0-1 0 0 0,0 1 0 0 0,0 0 0 0 0,-1 0 0 0 0,1-1 0 0 0,0 1 0 0 0,0 0 0 0 0,-1 0 0 0 0,1 0 0 0 0,0-1 0 0 0,0 1 0 0 0,-1 0 0 0 0,1 0 0 0 0,0 0 0 0 0,0 0 0 0 0,-1 0 0 0 0,1-1 0 0 0,0 1 0 0 0,-1 0 0 0 0,1 0 0 0 0,0 0 0 0 0,-2 4 0 0 0,-1 1 0 0 0,2-1 0 0 0,-1 0 0 0 0,0 1 0 0 0,1-1 0 0 0,0 1 0 0 0,0 3 0 0 0,-5 14 0 0 0,-10 37 0 0 0,-4 35 0 0 0,4-15 11 0 0,-73 361 47 0 0,-13 56-63 0 0,-104 387 5 0 0,119-497 0 0 0,60-243 0 0 0,10-45 0 0 0,10-45 0 0 0,5-36 0 0 0,0 0 0 0 0,-5 14 0 0 0,4-7 1 0 0,3-24-1 0 0,0 1 0 0 0,0-1 0 0 0,0 1-1 0 0,0-1 1 0 0,0 1 0 0 0,0-1-1 0 0,0 0 1 0 0,0 1 0 0 0,0-1 0 0 0,0 1-1 0 0,0-1 1 0 0,0 1 0 0 0,1-1 0 0 0,-1 1-1 0 0,0-1 1 0 0,0 0 0 0 0,1 1-1 0 0,-1-1 1 0 0,0 1 0 0 0,0-1 0 0 0,1 0-1 0 0,-1 1 1 0 0,0-1 0 0 0,1 0 0 0 0,-1 1-1 0 0,0-1 1 0 0,1 0 0 0 0,-1 0-1 0 0,1 0 1 0 0,-1 1 0 0 0,1-1 0 0 0,-1 0-1 0 0,0 0 1 0 0,1 0 0 0 0,-1 0 0 0 0,1 0-1 0 0,-1 1 1 0 0,1-1 0 0 0,-1 0 0 0 0,1 0-1 0 0,-1 0 1 0 0,1 0 0 0 0,-1-1-1 0 0,0 1 1 0 0,1 0 0 0 0,-1 0 0 0 0,1 0-1 0 0,0 0 1 0 0,1-1-4 0 0,-1-1-1 0 0,1 1 1 0 0,0 0-1 0 0,0-1 0 0 0,-1 1 1 0 0,1-1-1 0 0,-1 1 1 0 0,1-1-1 0 0,-1 0 0 0 0,0 0 1 0 0,1 0-1 0 0,-1 1 1 0 0,0-1-1 0 0,0 0 1 0 0,0-2 4 0 0,0 1-2 0 0,30-51-24 0 0,-8 16-2 0 0,6-19 28 0 0,190-441 0 0 0,-141 291 0 0 0,-7-12 0 0 0,-4 13 0 0 0,49-168 0 0 0,-66 211 0 0 0,13-12 0 0 0,-55 157 0 0 0,0-1 0 0 0,2 1 0 0 0,0 1 0 0 0,-2 4 0 0 0,-6 12 0 0 0,-6 13 0 0 0,3-9 0 0 0,-17 58 2 0 0,-147 550 60 0 0,92-312-62 0 0,-18 12 0 0 0,-30 58 0 0 0,75-245 0 0 0,15-42 0 0 0,8-33 0 0 0,23-49 0 0 0,-1 1 0 0 0,1 0 0 0 0,0-1 0 0 0,-1 1 0 0 0,1 0 0 0 0,0 0 0 0 0,0-1 0 0 0,-1 1 0 0 0,1 0 0 0 0,0 0 0 0 0,0-1 0 0 0,0 1 0 0 0,0 0 0 0 0,0 0 0 0 0,0 0 0 0 0,0-1 0 0 0,0 1 0 0 0,1 0 0 0 0,-1 0 0 0 0,0-1 0 0 0,0 0 0 0 0,0 0 0 0 0,1 0 0 0 0,-1 1-1 0 0,0-1 1 0 0,0 0 0 0 0,0 0 0 0 0,1 0 0 0 0,-1 0 0 0 0,0 0 0 0 0,0 0-1 0 0,0 0 1 0 0,1 0 0 0 0,-1 0 0 0 0,0 0 0 0 0,0 0 0 0 0,0 0-1 0 0,1 0 1 0 0,-1 0 0 0 0,0 0 0 0 0,0 0 0 0 0,0 0 0 0 0,1-1-1 0 0,-1 1 1 0 0,0 0 0 0 0,0 0 0 0 0,0 0 0 0 0,1 0 0 0 0,-1 0-1 0 0,0 0 1 0 0,0-1 0 0 0,0 1 0 0 0,0 0 0 0 0,8-9-13 0 0,4-15-22 0 0,37-109 30 0 0,-5-2-1 0 0,17-104 6 0 0,1-73 0 0 0,-30 140 0 0 0,93-484 0 0 0,-72 418 0 0 0,-7 30 0 0 0,-36 158 0 0 0,4-27 0 0 0,3 0 0 0 0,26-69 0 0 0,-20 78 0 0 0,-19 58 0 0 0,-6 11 0 0 0,-4 9 0 0 0,1 1 0 0 0,1 0 0 0 0,0 0 0 0 0,1 1 0 0 0,0 0 0 0 0,0 2 0 0 0,0-1 0 0 0,-120 518 64 0 0,34-78-64 0 0,57-294 0 0 0,-48 203 0 0 0,58-283 0 0 0,-3-1 0 0 0,-4-1 0 0 0,-20 35 0 0 0,-5 6 0 0 0,51-112 0 0 0,-1 0 0 0 0,1 0 0 0 0,-1 0 0 0 0,0-1 0 0 0,-1 2 0 0 0,-1-2 0 0 0,4-5 0 0 0,3-6 0 0 0,-1 6 0 0 0,32-104-32 0 0,1-1 0 0 0,-30 92 32 0 0,78-334 0 0 0,-7-10 0 0 0,-12 62 0 0 0,-42 190 0 0 0,136-625 0 0 0,-136 644 0 0 0,-9 36 0 0 0,1 0 0 0 0,17-39 0 0 0,-17 52 0 0 0,-26 112 0 0 0,-56 172 54 0 0,28-85-43 0 0,-52 215-12 0 0,1-7 1 0 0,81-324 0 0 0,1 1 0 0 0,2 1 0 0 0,9-48 0 0 0,0 0 0 0 0,0 0 0 0 0,0 1 0 0 0,0-1 0 0 0,0 0 0 0 0,0 0 0 0 0,0 0 0 0 0,0 0 0 0 0,0 0 0 0 0,0 0 0 0 0,0 0 0 0 0,-1 0 0 0 0,1 0 0 0 0,0 1 0 0 0,0-1 0 0 0,0 0 0 0 0,0 0 0 0 0,0 0 0 0 0,0 0 0 0 0,0 0 0 0 0,0 0 0 0 0,0 0 0 0 0,0 1 0 0 0,0-1 0 0 0,0 0 0 0 0,0 0 0 0 0,0 0 0 0 0,0 0 0 0 0,1 0 0 0 0,-1 0 0 0 0,0 0 0 0 0,0 0 0 0 0,0 1 0 0 0,0-1 0 0 0,0 0 0 0 0,0 0 0 0 0,0 0 0 0 0,0 0 0 0 0,0 0 0 0 0,0 0 0 0 0,0 0 0 0 0,0 0 0 0 0,0 0 0 0 0,1 0 0 0 0,-1 0 0 0 0,0 0 0 0 0,0 0 0 0 0,0 0 0 0 0,0 1 0 0 0,0-1 0 0 0,0 0 0 0 0,0 0 0 0 0,0 0 0 0 0,1 0 0 0 0,-1 0 0 0 0,0 0 0 0 0,6-6 0 0 0,5-12 0 0 0,6-18 0 0 0,-1-1 0 0 0,7-27 0 0 0,19-80 0 0 0,-28 93 0 0 0,27-97 0 0 0,-37 133 0 0 0,-2 5 0 0 0,1 0 0 0 0,0 1 0 0 0,0-1 0 0 0,1 1 0 0 0,3-6 0 0 0,3-5 0 0 0,6-19 0 0 0,-6 14 0 0 0,-9 23-25 0 0,1-1-1 0 0,-1 0 1 0 0,1 1-1 0 0,0-1 1 0 0,0 1-1 0 0,0 0 1 0 0,1-2 25 0 0,9-12-278 0 0,-11 14 21 0 0,1 2-142 0 0,7 0-571 0 0,-7 0-249 0 0,-2 3-1070 0 0,0 12-4096 0 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0-03-21T21:53:32.279"/>
    </inkml:context>
    <inkml:brush xml:id="br0">
      <inkml:brushProperty name="width" value="0.35" units="cm"/>
      <inkml:brushProperty name="height" value="0.35" units="cm"/>
      <inkml:brushProperty name="color" value="#000066"/>
      <inkml:brushProperty name="ignorePressure" value="1"/>
    </inkml:brush>
  </inkml:definitions>
  <inkml:trace contextRef="#ctx0" brushRef="#br0">0 0 0 0,'9'5'0'0,"2"-1"0"0,34 16 0 0,-9-4 0 0,29 13 0 0,-42-19 0 0,-3-1 0 0,2 1 0 0,-4-2 0 0,15 7 0 0,24 10 0 0,-7-3 0 0,25 12 0 0,-2-2 0 0,-64-28 0 0,27 12 0 0,10 5 0 0,-20-9 0 0,14 5 0 0,18 9 0 0,-4-2 0 0,5 2 0 0,-39-17 0 0,22 10 0 0,-4-2 0 0,99 44 0 0,-128-57 0 0,2 1 0 0,34 15 0 0,-1-1 0 0,-1 0 0 0,-11-4 0 0,17 7 0 0,-10-5 0 0,-7-3 0 0,-24-10 0 0,-12-6 0 0,2 1 0 0,5 2 0 0,1 1 0 0,15 7 0 0,-6-4 0 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0-03-21T21:53:35.513"/>
    </inkml:context>
    <inkml:brush xml:id="br0">
      <inkml:brushProperty name="width" value="0.35" units="cm"/>
      <inkml:brushProperty name="height" value="0.35" units="cm"/>
      <inkml:brushProperty name="color" value="#000066"/>
      <inkml:brushProperty name="ignorePressure" value="1"/>
    </inkml:brush>
  </inkml:definitions>
  <inkml:trace contextRef="#ctx0" brushRef="#br0">2 1 0 0,'-1'-1'0'0,"4"3"0"0,-3-2 0 0,0 0 0 0,0 0 0 0,7 3 0 0,27 12 0 0,0 0 0 0,-6-2 0 0,3 0 0 0,3 3 0 0,39 16 0 0,-44-19 0 0,11 5 0 0,-8-4 0 0,4 2 0 0,75 34 0 0,-76-35 0 0,-6-2 0 0,13 6 0 0,14 6 0 0,-8-4 0 0,-44-19 0 0,41 18 0 0,-20-9 0 0,6 3 0 0,14 6 0 0,-34-15 0 0,-1-1 0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0-03-21T21:53:37.955"/>
    </inkml:context>
    <inkml:brush xml:id="br0">
      <inkml:brushProperty name="width" value="0.35" units="cm"/>
      <inkml:brushProperty name="height" value="0.35" units="cm"/>
      <inkml:brushProperty name="color" value="#000066"/>
      <inkml:brushProperty name="ignorePressure" value="1"/>
    </inkml:brush>
  </inkml:definitions>
  <inkml:trace contextRef="#ctx0" brushRef="#br0">0 0 0 0,'12'5'0'0,"1"1"0"0,44 20 0 0,-37-18 0 0,9 5 0 0,-19-8 0 0,0-1 0 0,-1 0 0 0,-1 0 0 0,58 25 0 0,-33-14 0 0,-24-11 0 0,57 25 0 0,-56-24 0 0,-2-2 0 0,0 1 0 0,39 17 0 0,-31-14 0 0,-12-5 0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OA" name="resolution" value="1000" units="1/deg"/>
          <inkml:channelProperty channel="OE" name="resolution" value="1000" units="1/deg"/>
        </inkml:channelProperties>
      </inkml:inkSource>
      <inkml:timestamp xml:id="ts0" timeString="2020-03-21T21:53:40.390"/>
    </inkml:context>
    <inkml:brush xml:id="br0">
      <inkml:brushProperty name="width" value="0.35" units="cm"/>
      <inkml:brushProperty name="height" value="0.35" units="cm"/>
      <inkml:brushProperty name="color" value="#000066"/>
      <inkml:brushProperty name="ignorePressure" value="1"/>
    </inkml:brush>
  </inkml:definitions>
  <inkml:trace contextRef="#ctx0" brushRef="#br0">0 0 0 0,'9'5'0'0,"0"-2"0"0,65 30 0 0,-45-20 0 0,-19-8 0 0,23 9 0 0,-15-6 0 0,-5-2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15F49F-B2F7-42EF-99F3-3832F8B17E3F}" type="datetimeFigureOut">
              <a:rPr lang="en-GB" smtClean="0"/>
              <a:t>23/03/2020</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B70579-965B-45D8-980F-98571842E2F9}" type="slidenum">
              <a:rPr lang="en-GB" smtClean="0"/>
              <a:t>‹Nr.›</a:t>
            </a:fld>
            <a:endParaRPr lang="en-GB"/>
          </a:p>
        </p:txBody>
      </p:sp>
    </p:spTree>
    <p:extLst>
      <p:ext uri="{BB962C8B-B14F-4D97-AF65-F5344CB8AC3E}">
        <p14:creationId xmlns:p14="http://schemas.microsoft.com/office/powerpoint/2010/main" val="840616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1143000"/>
            <a:ext cx="44577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B70579-965B-45D8-980F-98571842E2F9}" type="slidenum">
              <a:rPr lang="en-GB" smtClean="0"/>
              <a:t>1</a:t>
            </a:fld>
            <a:endParaRPr lang="en-GB"/>
          </a:p>
        </p:txBody>
      </p:sp>
    </p:spTree>
    <p:extLst>
      <p:ext uri="{BB962C8B-B14F-4D97-AF65-F5344CB8AC3E}">
        <p14:creationId xmlns:p14="http://schemas.microsoft.com/office/powerpoint/2010/main" val="1332539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1143000"/>
            <a:ext cx="4457700" cy="3086100"/>
          </a:xfrm>
        </p:spPr>
      </p:sp>
      <p:sp>
        <p:nvSpPr>
          <p:cNvPr id="3" name="Notes Placeholder 2"/>
          <p:cNvSpPr>
            <a:spLocks noGrp="1"/>
          </p:cNvSpPr>
          <p:nvPr>
            <p:ph type="body" idx="1"/>
          </p:nvPr>
        </p:nvSpPr>
        <p:spPr/>
        <p:txBody>
          <a:bodyPr/>
          <a:lstStyle/>
          <a:p>
            <a:r>
              <a:rPr lang="en-GB" dirty="0"/>
              <a:t>It’s a way for JLS participants to continue to practice the leadership mindsets and share their learning with their </a:t>
            </a:r>
            <a:r>
              <a:rPr lang="en-GB" dirty="0" err="1"/>
              <a:t>MOs.</a:t>
            </a:r>
            <a:endParaRPr lang="en-GB" dirty="0"/>
          </a:p>
          <a:p>
            <a:endParaRPr lang="en-GB" dirty="0"/>
          </a:p>
          <a:p>
            <a:r>
              <a:rPr lang="en-GB" dirty="0"/>
              <a:t>*It’s not a training of trainers or for national boards – it should focus on the girl members. </a:t>
            </a:r>
          </a:p>
          <a:p>
            <a:endParaRPr lang="en-GB" dirty="0"/>
          </a:p>
          <a:p>
            <a:r>
              <a:rPr lang="en-GB" dirty="0"/>
              <a:t>*You should be connected with your MO and they should be able to offer you support and guidance throughout your project. Share your successes with them and build a connection. </a:t>
            </a:r>
          </a:p>
        </p:txBody>
      </p:sp>
      <p:sp>
        <p:nvSpPr>
          <p:cNvPr id="4" name="Slide Number Placeholder 3"/>
          <p:cNvSpPr>
            <a:spLocks noGrp="1"/>
          </p:cNvSpPr>
          <p:nvPr>
            <p:ph type="sldNum" sz="quarter" idx="5"/>
          </p:nvPr>
        </p:nvSpPr>
        <p:spPr/>
        <p:txBody>
          <a:bodyPr/>
          <a:lstStyle/>
          <a:p>
            <a:fld id="{6DB70579-965B-45D8-980F-98571842E2F9}" type="slidenum">
              <a:rPr lang="en-GB" smtClean="0"/>
              <a:t>2</a:t>
            </a:fld>
            <a:endParaRPr lang="en-GB"/>
          </a:p>
        </p:txBody>
      </p:sp>
    </p:spTree>
    <p:extLst>
      <p:ext uri="{BB962C8B-B14F-4D97-AF65-F5344CB8AC3E}">
        <p14:creationId xmlns:p14="http://schemas.microsoft.com/office/powerpoint/2010/main" val="569466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1143000"/>
            <a:ext cx="44577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B70579-965B-45D8-980F-98571842E2F9}" type="slidenum">
              <a:rPr lang="en-GB" smtClean="0"/>
              <a:t>3</a:t>
            </a:fld>
            <a:endParaRPr lang="en-GB"/>
          </a:p>
        </p:txBody>
      </p:sp>
    </p:spTree>
    <p:extLst>
      <p:ext uri="{BB962C8B-B14F-4D97-AF65-F5344CB8AC3E}">
        <p14:creationId xmlns:p14="http://schemas.microsoft.com/office/powerpoint/2010/main" val="26296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1143000"/>
            <a:ext cx="4457700" cy="3086100"/>
          </a:xfrm>
        </p:spPr>
      </p:sp>
      <p:sp>
        <p:nvSpPr>
          <p:cNvPr id="3" name="Notes Placeholder 2"/>
          <p:cNvSpPr>
            <a:spLocks noGrp="1"/>
          </p:cNvSpPr>
          <p:nvPr>
            <p:ph type="body" idx="1"/>
          </p:nvPr>
        </p:nvSpPr>
        <p:spPr/>
        <p:txBody>
          <a:bodyPr/>
          <a:lstStyle/>
          <a:p>
            <a:pPr fontAlgn="base"/>
            <a:r>
              <a:rPr lang="en-US" dirty="0"/>
              <a:t>World Association of Girl Guides and Girl Scouts</a:t>
            </a:r>
          </a:p>
          <a:p>
            <a:pPr fontAlgn="base"/>
            <a:r>
              <a:rPr lang="en-US" dirty="0"/>
              <a:t>The largest voluntary movement dedicated to girls and young women in the world</a:t>
            </a:r>
          </a:p>
          <a:p>
            <a:pPr fontAlgn="base"/>
            <a:r>
              <a:rPr lang="en-US" dirty="0"/>
              <a:t>10 million girls and young women from 150 countries</a:t>
            </a:r>
          </a:p>
          <a:p>
            <a:pPr fontAlgn="base"/>
            <a:r>
              <a:rPr lang="en-US" dirty="0"/>
              <a:t>For more than 100 years Girl Guiding and Girl Scouting has transformed the lives of girls and young women worldwide, supporting and empowering them to achieve their fullest potential and become responsible citizens of the world.</a:t>
            </a:r>
          </a:p>
          <a:p>
            <a:endParaRPr lang="en-GB" dirty="0"/>
          </a:p>
        </p:txBody>
      </p:sp>
      <p:sp>
        <p:nvSpPr>
          <p:cNvPr id="4" name="Slide Number Placeholder 3"/>
          <p:cNvSpPr>
            <a:spLocks noGrp="1"/>
          </p:cNvSpPr>
          <p:nvPr>
            <p:ph type="sldNum" sz="quarter" idx="5"/>
          </p:nvPr>
        </p:nvSpPr>
        <p:spPr/>
        <p:txBody>
          <a:bodyPr/>
          <a:lstStyle/>
          <a:p>
            <a:fld id="{6DB70579-965B-45D8-980F-98571842E2F9}" type="slidenum">
              <a:rPr lang="en-GB" smtClean="0"/>
              <a:t>4</a:t>
            </a:fld>
            <a:endParaRPr lang="en-GB"/>
          </a:p>
        </p:txBody>
      </p:sp>
    </p:spTree>
    <p:extLst>
      <p:ext uri="{BB962C8B-B14F-4D97-AF65-F5344CB8AC3E}">
        <p14:creationId xmlns:p14="http://schemas.microsoft.com/office/powerpoint/2010/main" val="3287064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1143000"/>
            <a:ext cx="44577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B70579-965B-45D8-980F-98571842E2F9}" type="slidenum">
              <a:rPr lang="en-GB" smtClean="0"/>
              <a:t>5</a:t>
            </a:fld>
            <a:endParaRPr lang="en-GB"/>
          </a:p>
        </p:txBody>
      </p:sp>
    </p:spTree>
    <p:extLst>
      <p:ext uri="{BB962C8B-B14F-4D97-AF65-F5344CB8AC3E}">
        <p14:creationId xmlns:p14="http://schemas.microsoft.com/office/powerpoint/2010/main" val="10094112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1143000"/>
            <a:ext cx="44577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B70579-965B-45D8-980F-98571842E2F9}" type="slidenum">
              <a:rPr lang="en-GB" smtClean="0"/>
              <a:t>6</a:t>
            </a:fld>
            <a:endParaRPr lang="en-GB"/>
          </a:p>
        </p:txBody>
      </p:sp>
    </p:spTree>
    <p:extLst>
      <p:ext uri="{BB962C8B-B14F-4D97-AF65-F5344CB8AC3E}">
        <p14:creationId xmlns:p14="http://schemas.microsoft.com/office/powerpoint/2010/main" val="3082644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04B29A-E809-4C8B-ADA7-C33660F7AAE2}"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1866689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04B29A-E809-4C8B-ADA7-C33660F7AAE2}"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1541487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04B29A-E809-4C8B-ADA7-C33660F7AAE2}"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2628773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04B29A-E809-4C8B-ADA7-C33660F7AAE2}"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4160503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04B29A-E809-4C8B-ADA7-C33660F7AAE2}"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131361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04B29A-E809-4C8B-ADA7-C33660F7AAE2}"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1312149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04B29A-E809-4C8B-ADA7-C33660F7AAE2}" type="datetimeFigureOut">
              <a:rPr lang="en-GB" smtClean="0"/>
              <a:t>23/03/2020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879588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04B29A-E809-4C8B-ADA7-C33660F7AAE2}" type="datetimeFigureOut">
              <a:rPr lang="en-GB" smtClean="0"/>
              <a:t>23/03/2020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3646653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04B29A-E809-4C8B-ADA7-C33660F7AAE2}" type="datetimeFigureOut">
              <a:rPr lang="en-GB" smtClean="0"/>
              <a:t>23/03/2020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989229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04B29A-E809-4C8B-ADA7-C33660F7AAE2}"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3895619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04B29A-E809-4C8B-ADA7-C33660F7AAE2}"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CAD010-3967-45CC-9817-C4A284E228E0}" type="slidenum">
              <a:rPr lang="en-GB" smtClean="0"/>
              <a:t>‹Nr.›</a:t>
            </a:fld>
            <a:endParaRPr lang="en-GB"/>
          </a:p>
        </p:txBody>
      </p:sp>
    </p:spTree>
    <p:extLst>
      <p:ext uri="{BB962C8B-B14F-4D97-AF65-F5344CB8AC3E}">
        <p14:creationId xmlns:p14="http://schemas.microsoft.com/office/powerpoint/2010/main" val="477871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04B29A-E809-4C8B-ADA7-C33660F7AAE2}" type="datetimeFigureOut">
              <a:rPr lang="en-GB" smtClean="0"/>
              <a:t>23/03/2020</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CAD010-3967-45CC-9817-C4A284E228E0}" type="slidenum">
              <a:rPr lang="en-GB" smtClean="0"/>
              <a:t>‹Nr.›</a:t>
            </a:fld>
            <a:endParaRPr lang="en-GB"/>
          </a:p>
        </p:txBody>
      </p:sp>
    </p:spTree>
    <p:extLst>
      <p:ext uri="{BB962C8B-B14F-4D97-AF65-F5344CB8AC3E}">
        <p14:creationId xmlns:p14="http://schemas.microsoft.com/office/powerpoint/2010/main" val="37836573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cs.google.com/document/d/1uN1ozEXT_BdROH0DzeDI6Oj693kkMbcBYKk0Mq5Inqc/edit?usp=sharing" TargetMode="External"/><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customXml" Target="../ink/ink1.xml"/><Relationship Id="rId13" Type="http://schemas.openxmlformats.org/officeDocument/2006/relationships/image" Target="../media/image10.png"/><Relationship Id="rId3" Type="http://schemas.openxmlformats.org/officeDocument/2006/relationships/image" Target="../media/image1.png"/><Relationship Id="rId7" Type="http://schemas.openxmlformats.org/officeDocument/2006/relationships/image" Target="../media/image7.png"/><Relationship Id="rId12" Type="http://schemas.openxmlformats.org/officeDocument/2006/relationships/customXml" Target="../ink/ink3.xml"/><Relationship Id="rId17" Type="http://schemas.openxmlformats.org/officeDocument/2006/relationships/image" Target="../media/image12.png"/><Relationship Id="rId2" Type="http://schemas.openxmlformats.org/officeDocument/2006/relationships/notesSlide" Target="../notesSlides/notesSlide3.xml"/><Relationship Id="rId16" Type="http://schemas.openxmlformats.org/officeDocument/2006/relationships/customXml" Target="../ink/ink5.xml"/><Relationship Id="rId1" Type="http://schemas.openxmlformats.org/officeDocument/2006/relationships/slideLayout" Target="../slideLayouts/slideLayout2.xml"/><Relationship Id="rId6" Type="http://schemas.openxmlformats.org/officeDocument/2006/relationships/image" Target="../media/image6.emf"/><Relationship Id="rId11" Type="http://schemas.openxmlformats.org/officeDocument/2006/relationships/image" Target="../media/image9.png"/><Relationship Id="rId5" Type="http://schemas.openxmlformats.org/officeDocument/2006/relationships/image" Target="../media/image5.emf"/><Relationship Id="rId15" Type="http://schemas.openxmlformats.org/officeDocument/2006/relationships/image" Target="../media/image11.png"/><Relationship Id="rId10" Type="http://schemas.openxmlformats.org/officeDocument/2006/relationships/customXml" Target="../ink/ink2.xml"/><Relationship Id="rId4" Type="http://schemas.openxmlformats.org/officeDocument/2006/relationships/image" Target="../media/image4.emf"/><Relationship Id="rId9" Type="http://schemas.openxmlformats.org/officeDocument/2006/relationships/image" Target="../media/image8.png"/><Relationship Id="rId14" Type="http://schemas.openxmlformats.org/officeDocument/2006/relationships/customXml" Target="../ink/ink4.xml"/></Relationships>
</file>

<file path=ppt/slides/_rels/slide4.xml.rels><?xml version="1.0" encoding="UTF-8" standalone="yes"?>
<Relationships xmlns="http://schemas.openxmlformats.org/package/2006/relationships"><Relationship Id="rId8" Type="http://schemas.openxmlformats.org/officeDocument/2006/relationships/customXml" Target="../ink/ink8.xml"/><Relationship Id="rId13" Type="http://schemas.openxmlformats.org/officeDocument/2006/relationships/image" Target="../media/image17.png"/><Relationship Id="rId3" Type="http://schemas.openxmlformats.org/officeDocument/2006/relationships/image" Target="../media/image1.png"/><Relationship Id="rId7" Type="http://schemas.openxmlformats.org/officeDocument/2006/relationships/image" Target="../media/image14.png"/><Relationship Id="rId12" Type="http://schemas.openxmlformats.org/officeDocument/2006/relationships/customXml" Target="../ink/ink10.xml"/><Relationship Id="rId17" Type="http://schemas.openxmlformats.org/officeDocument/2006/relationships/image" Target="../media/image19.png"/><Relationship Id="rId2" Type="http://schemas.openxmlformats.org/officeDocument/2006/relationships/notesSlide" Target="../notesSlides/notesSlide4.xml"/><Relationship Id="rId16" Type="http://schemas.openxmlformats.org/officeDocument/2006/relationships/customXml" Target="../ink/ink12.xml"/><Relationship Id="rId1" Type="http://schemas.openxmlformats.org/officeDocument/2006/relationships/slideLayout" Target="../slideLayouts/slideLayout2.xml"/><Relationship Id="rId6" Type="http://schemas.openxmlformats.org/officeDocument/2006/relationships/customXml" Target="../ink/ink7.xml"/><Relationship Id="rId11" Type="http://schemas.openxmlformats.org/officeDocument/2006/relationships/image" Target="../media/image16.png"/><Relationship Id="rId5" Type="http://schemas.openxmlformats.org/officeDocument/2006/relationships/image" Target="../media/image13.png"/><Relationship Id="rId15" Type="http://schemas.openxmlformats.org/officeDocument/2006/relationships/image" Target="../media/image18.png"/><Relationship Id="rId10" Type="http://schemas.openxmlformats.org/officeDocument/2006/relationships/customXml" Target="../ink/ink9.xml"/><Relationship Id="rId4" Type="http://schemas.openxmlformats.org/officeDocument/2006/relationships/customXml" Target="../ink/ink6.xml"/><Relationship Id="rId9" Type="http://schemas.openxmlformats.org/officeDocument/2006/relationships/image" Target="../media/image15.png"/><Relationship Id="rId14" Type="http://schemas.openxmlformats.org/officeDocument/2006/relationships/customXml" Target="../ink/ink1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120D7-7D5F-47DD-9A31-D0FB6B3A7399}"/>
              </a:ext>
            </a:extLst>
          </p:cNvPr>
          <p:cNvSpPr>
            <a:spLocks noGrp="1"/>
          </p:cNvSpPr>
          <p:nvPr>
            <p:ph type="ctrTitle"/>
          </p:nvPr>
        </p:nvSpPr>
        <p:spPr>
          <a:xfrm>
            <a:off x="1238250" y="2138107"/>
            <a:ext cx="7429500" cy="1939925"/>
          </a:xfrm>
        </p:spPr>
        <p:txBody>
          <a:bodyPr/>
          <a:lstStyle/>
          <a:p>
            <a:r>
              <a:rPr lang="en-GB" dirty="0"/>
              <a:t>International Connections Meetup</a:t>
            </a:r>
          </a:p>
        </p:txBody>
      </p:sp>
      <p:sp>
        <p:nvSpPr>
          <p:cNvPr id="4" name="Rectangle 3">
            <a:extLst>
              <a:ext uri="{FF2B5EF4-FFF2-40B4-BE49-F238E27FC236}">
                <a16:creationId xmlns:a16="http://schemas.microsoft.com/office/drawing/2014/main" id="{D420C374-E7CB-44FF-9F94-AB54C08A11ED}"/>
              </a:ext>
            </a:extLst>
          </p:cNvPr>
          <p:cNvSpPr/>
          <p:nvPr/>
        </p:nvSpPr>
        <p:spPr>
          <a:xfrm>
            <a:off x="1599406" y="5199223"/>
            <a:ext cx="7068344" cy="692497"/>
          </a:xfrm>
          <a:prstGeom prst="rect">
            <a:avLst/>
          </a:prstGeom>
        </p:spPr>
        <p:txBody>
          <a:bodyPr wrap="square">
            <a:spAutoFit/>
          </a:bodyPr>
          <a:lstStyle/>
          <a:p>
            <a:pPr algn="ctr"/>
            <a:r>
              <a:rPr lang="en-GB" sz="1950" dirty="0">
                <a:hlinkClick r:id="rId3"/>
              </a:rPr>
              <a:t>https://docs.google.com/document/d/1uN1ozEXT_BdROH0DzeDI6Oj693kkMbcBYKk0Mq5Inqc/edit?usp=sharing</a:t>
            </a:r>
            <a:endParaRPr lang="en-GB" sz="1950" dirty="0"/>
          </a:p>
        </p:txBody>
      </p:sp>
      <p:sp>
        <p:nvSpPr>
          <p:cNvPr id="5" name="Text Box 243">
            <a:extLst>
              <a:ext uri="{FF2B5EF4-FFF2-40B4-BE49-F238E27FC236}">
                <a16:creationId xmlns:a16="http://schemas.microsoft.com/office/drawing/2014/main" id="{AB578C73-13F1-4DFA-90B7-B2B995E2FE54}"/>
              </a:ext>
            </a:extLst>
          </p:cNvPr>
          <p:cNvSpPr txBox="1">
            <a:spLocks noChangeArrowheads="1"/>
          </p:cNvSpPr>
          <p:nvPr/>
        </p:nvSpPr>
        <p:spPr bwMode="auto">
          <a:xfrm>
            <a:off x="2628" y="0"/>
            <a:ext cx="9900741" cy="6858000"/>
          </a:xfrm>
          <a:prstGeom prst="rect">
            <a:avLst/>
          </a:prstGeom>
          <a:solidFill>
            <a:srgbClr val="002060"/>
          </a:solidFill>
          <a:ln w="38100" cmpd="sng">
            <a:noFill/>
            <a:prstDash val="solid"/>
            <a:miter lim="800000"/>
            <a:headEnd/>
            <a:tailEnd/>
          </a:ln>
          <a:effectLst>
            <a:outerShdw dist="28398" dir="3806097" algn="ctr" rotWithShape="0">
              <a:schemeClr val="accent1">
                <a:lumMod val="50000"/>
                <a:lumOff val="0"/>
                <a:alpha val="50000"/>
              </a:schemeClr>
            </a:outerShdw>
          </a:effectLst>
        </p:spPr>
        <p:txBody>
          <a:bodyPr rot="0" vert="horz" wrap="square" lIns="0" tIns="0" rIns="0" bIns="0" anchor="t" anchorCtr="0" upright="1">
            <a:noAutofit/>
          </a:bodyPr>
          <a:lstStyle/>
          <a:p>
            <a:pPr fontAlgn="base"/>
            <a:r>
              <a:rPr lang="en-US" sz="1291" dirty="0">
                <a:latin typeface="Times New Roman" panose="02020603050405020304" pitchFamily="18" charset="0"/>
                <a:ea typeface="PMingLiU" panose="02020500000000000000" pitchFamily="18" charset="-120"/>
              </a:rPr>
              <a:t> </a:t>
            </a:r>
            <a:endParaRPr lang="en-GB" sz="1291" dirty="0">
              <a:latin typeface="Times New Roman" panose="02020603050405020304" pitchFamily="18" charset="0"/>
              <a:ea typeface="PMingLiU" panose="02020500000000000000" pitchFamily="18" charset="-120"/>
            </a:endParaRPr>
          </a:p>
        </p:txBody>
      </p:sp>
      <p:pic>
        <p:nvPicPr>
          <p:cNvPr id="6" name="Picture 4" descr="Image result for png hive">
            <a:extLst>
              <a:ext uri="{FF2B5EF4-FFF2-40B4-BE49-F238E27FC236}">
                <a16:creationId xmlns:a16="http://schemas.microsoft.com/office/drawing/2014/main" id="{A8DC7919-2BC6-4E96-9CB1-D8E16DAE55F8}"/>
              </a:ext>
            </a:extLst>
          </p:cNvPr>
          <p:cNvPicPr>
            <a:picLocks noChangeAspect="1" noChangeArrowheads="1"/>
          </p:cNvPicPr>
          <p:nvPr/>
        </p:nvPicPr>
        <p:blipFill>
          <a:blip r:embed="rId4">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3359" y="0"/>
            <a:ext cx="9862641"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 Box 242">
            <a:extLst>
              <a:ext uri="{FF2B5EF4-FFF2-40B4-BE49-F238E27FC236}">
                <a16:creationId xmlns:a16="http://schemas.microsoft.com/office/drawing/2014/main" id="{3AF4123F-734E-4274-B1A9-12F881B067E5}"/>
              </a:ext>
            </a:extLst>
          </p:cNvPr>
          <p:cNvSpPr txBox="1">
            <a:spLocks noChangeArrowheads="1"/>
          </p:cNvSpPr>
          <p:nvPr/>
        </p:nvSpPr>
        <p:spPr bwMode="auto">
          <a:xfrm>
            <a:off x="-2960915" y="2839540"/>
            <a:ext cx="15827829" cy="901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fontAlgn="base"/>
            <a:r>
              <a:rPr lang="en-GB" sz="4875" b="1" spc="-229" dirty="0">
                <a:solidFill>
                  <a:srgbClr val="FFFFFF"/>
                </a:solidFill>
                <a:latin typeface="Van Condensed Pro" panose="02000506030000020004" pitchFamily="50" charset="0"/>
                <a:ea typeface="Tahoma" panose="020B0604030504040204" pitchFamily="34" charset="0"/>
              </a:rPr>
              <a:t>100 GIRLS PROJECT</a:t>
            </a:r>
            <a:endParaRPr lang="en-GB" sz="1625" dirty="0">
              <a:latin typeface="Van Condensed Pro" panose="02000506030000020004" pitchFamily="50" charset="0"/>
              <a:ea typeface="Lato" panose="020F0502020204030203" pitchFamily="34" charset="0"/>
              <a:cs typeface="Lato" panose="020F0502020204030203" pitchFamily="34" charset="0"/>
            </a:endParaRPr>
          </a:p>
        </p:txBody>
      </p:sp>
      <p:pic>
        <p:nvPicPr>
          <p:cNvPr id="8" name="Picture 7" descr="A close up of a sign&#10;&#10;Description automatically generated">
            <a:extLst>
              <a:ext uri="{FF2B5EF4-FFF2-40B4-BE49-F238E27FC236}">
                <a16:creationId xmlns:a16="http://schemas.microsoft.com/office/drawing/2014/main" id="{2E15D430-F532-420E-A321-A48CB8405B9D}"/>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4102525" y="4864622"/>
            <a:ext cx="1700950" cy="1702649"/>
          </a:xfrm>
          <a:prstGeom prst="rect">
            <a:avLst/>
          </a:prstGeom>
        </p:spPr>
      </p:pic>
      <p:pic>
        <p:nvPicPr>
          <p:cNvPr id="9" name="Picture 8">
            <a:extLst>
              <a:ext uri="{FF2B5EF4-FFF2-40B4-BE49-F238E27FC236}">
                <a16:creationId xmlns:a16="http://schemas.microsoft.com/office/drawing/2014/main" id="{D05B9F4E-0BB8-4DB4-ACA8-3BDEB46AC3F7}"/>
              </a:ext>
            </a:extLst>
          </p:cNvPr>
          <p:cNvPicPr>
            <a:picLocks noChangeAspect="1"/>
          </p:cNvPicPr>
          <p:nvPr/>
        </p:nvPicPr>
        <p:blipFill>
          <a:blip r:embed="rId6">
            <a:extLst>
              <a:ext uri="{BEBA8EAE-BF5A-486C-A8C5-ECC9F3942E4B}">
                <a14:imgProps xmlns:a14="http://schemas.microsoft.com/office/drawing/2010/main">
                  <a14:imgLayer r:embed="rId7">
                    <a14:imgEffect>
                      <a14:colorTemperature colorTemp="112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rot="2719015">
            <a:off x="8346576" y="1169729"/>
            <a:ext cx="952238" cy="910171"/>
          </a:xfrm>
          <a:prstGeom prst="rect">
            <a:avLst/>
          </a:prstGeom>
        </p:spPr>
      </p:pic>
      <p:pic>
        <p:nvPicPr>
          <p:cNvPr id="10" name="Picture 9">
            <a:extLst>
              <a:ext uri="{FF2B5EF4-FFF2-40B4-BE49-F238E27FC236}">
                <a16:creationId xmlns:a16="http://schemas.microsoft.com/office/drawing/2014/main" id="{347FB2A8-377B-49BE-9C79-9EBC1FFDA033}"/>
              </a:ext>
            </a:extLst>
          </p:cNvPr>
          <p:cNvPicPr>
            <a:picLocks noChangeAspect="1"/>
          </p:cNvPicPr>
          <p:nvPr/>
        </p:nvPicPr>
        <p:blipFill>
          <a:blip r:embed="rId6">
            <a:extLst>
              <a:ext uri="{BEBA8EAE-BF5A-486C-A8C5-ECC9F3942E4B}">
                <a14:imgProps xmlns:a14="http://schemas.microsoft.com/office/drawing/2010/main">
                  <a14:imgLayer r:embed="rId7">
                    <a14:imgEffect>
                      <a14:colorTemperature colorTemp="112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rot="20316758">
            <a:off x="43532" y="5330959"/>
            <a:ext cx="1381626" cy="1320591"/>
          </a:xfrm>
          <a:prstGeom prst="rect">
            <a:avLst/>
          </a:prstGeom>
        </p:spPr>
      </p:pic>
      <p:pic>
        <p:nvPicPr>
          <p:cNvPr id="11" name="Picture 10">
            <a:extLst>
              <a:ext uri="{FF2B5EF4-FFF2-40B4-BE49-F238E27FC236}">
                <a16:creationId xmlns:a16="http://schemas.microsoft.com/office/drawing/2014/main" id="{49A68AF8-DB68-4DE8-AB42-5DC506035B30}"/>
              </a:ext>
            </a:extLst>
          </p:cNvPr>
          <p:cNvPicPr>
            <a:picLocks noChangeAspect="1"/>
          </p:cNvPicPr>
          <p:nvPr/>
        </p:nvPicPr>
        <p:blipFill>
          <a:blip r:embed="rId6">
            <a:extLst>
              <a:ext uri="{BEBA8EAE-BF5A-486C-A8C5-ECC9F3942E4B}">
                <a14:imgProps xmlns:a14="http://schemas.microsoft.com/office/drawing/2010/main">
                  <a14:imgLayer r:embed="rId7">
                    <a14:imgEffect>
                      <a14:colorTemperature colorTemp="112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rot="1479883">
            <a:off x="417988" y="214803"/>
            <a:ext cx="710910" cy="679504"/>
          </a:xfrm>
          <a:prstGeom prst="rect">
            <a:avLst/>
          </a:prstGeom>
        </p:spPr>
      </p:pic>
    </p:spTree>
    <p:extLst>
      <p:ext uri="{BB962C8B-B14F-4D97-AF65-F5344CB8AC3E}">
        <p14:creationId xmlns:p14="http://schemas.microsoft.com/office/powerpoint/2010/main" val="8523015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3E4021E-09DA-4ABB-B21D-58415D1BABF4}"/>
              </a:ext>
            </a:extLst>
          </p:cNvPr>
          <p:cNvGrpSpPr/>
          <p:nvPr/>
        </p:nvGrpSpPr>
        <p:grpSpPr>
          <a:xfrm>
            <a:off x="0" y="-12444"/>
            <a:ext cx="9941287" cy="1676400"/>
            <a:chOff x="0" y="0"/>
            <a:chExt cx="9941287" cy="1676400"/>
          </a:xfrm>
        </p:grpSpPr>
        <p:sp>
          <p:nvSpPr>
            <p:cNvPr id="6" name="Text Box 243">
              <a:extLst>
                <a:ext uri="{FF2B5EF4-FFF2-40B4-BE49-F238E27FC236}">
                  <a16:creationId xmlns:a16="http://schemas.microsoft.com/office/drawing/2014/main" id="{5AAE2F1A-B877-4426-9C0B-8CA96C26DA26}"/>
                </a:ext>
              </a:extLst>
            </p:cNvPr>
            <p:cNvSpPr txBox="1">
              <a:spLocks noChangeArrowheads="1"/>
            </p:cNvSpPr>
            <p:nvPr/>
          </p:nvSpPr>
          <p:spPr bwMode="auto">
            <a:xfrm>
              <a:off x="0" y="0"/>
              <a:ext cx="9941287" cy="1676400"/>
            </a:xfrm>
            <a:prstGeom prst="rect">
              <a:avLst/>
            </a:prstGeom>
            <a:solidFill>
              <a:srgbClr val="002060"/>
            </a:solidFill>
            <a:ln w="38100" cmpd="sng">
              <a:noFill/>
              <a:prstDash val="solid"/>
              <a:miter lim="800000"/>
              <a:headEnd/>
              <a:tailEnd/>
            </a:ln>
            <a:effectLst>
              <a:outerShdw dist="28398" dir="3806097" algn="ctr" rotWithShape="0">
                <a:schemeClr val="accent1">
                  <a:lumMod val="50000"/>
                  <a:lumOff val="0"/>
                  <a:alpha val="50000"/>
                </a:schemeClr>
              </a:outerShdw>
            </a:effectLst>
          </p:spPr>
          <p:txBody>
            <a:bodyPr rot="0" vert="horz" wrap="square" lIns="0" tIns="0" rIns="0" bIns="0" anchor="t" anchorCtr="0" upright="1">
              <a:noAutofit/>
            </a:bodyPr>
            <a:lstStyle/>
            <a:p>
              <a:pPr fontAlgn="base"/>
              <a:r>
                <a:rPr lang="en-US" sz="1291" dirty="0">
                  <a:latin typeface="Times New Roman" panose="02020603050405020304" pitchFamily="18" charset="0"/>
                  <a:ea typeface="PMingLiU" panose="02020500000000000000" pitchFamily="18" charset="-120"/>
                </a:rPr>
                <a:t> </a:t>
              </a:r>
              <a:endParaRPr lang="en-GB" sz="1291" dirty="0">
                <a:latin typeface="Times New Roman" panose="02020603050405020304" pitchFamily="18" charset="0"/>
                <a:ea typeface="PMingLiU" panose="02020500000000000000" pitchFamily="18" charset="-120"/>
              </a:endParaRPr>
            </a:p>
          </p:txBody>
        </p:sp>
        <p:pic>
          <p:nvPicPr>
            <p:cNvPr id="7" name="Picture 4" descr="Image result for png hive">
              <a:extLst>
                <a:ext uri="{FF2B5EF4-FFF2-40B4-BE49-F238E27FC236}">
                  <a16:creationId xmlns:a16="http://schemas.microsoft.com/office/drawing/2014/main" id="{79ED33D4-6120-4D4A-9968-654CAB25FA30}"/>
                </a:ext>
              </a:extLst>
            </p:cNvPr>
            <p:cNvPicPr>
              <a:picLocks noChangeAspect="1" noChangeArrowheads="1"/>
            </p:cNvPicPr>
            <p:nvPr/>
          </p:nvPicPr>
          <p:blipFill rotWithShape="1">
            <a:blip r:embed="rId3">
              <a:duotone>
                <a:schemeClr val="accent4">
                  <a:shade val="45000"/>
                  <a:satMod val="135000"/>
                </a:schemeClr>
                <a:prstClr val="white"/>
              </a:duotone>
              <a:extLst>
                <a:ext uri="{28A0092B-C50C-407E-A947-70E740481C1C}">
                  <a14:useLocalDpi xmlns:a14="http://schemas.microsoft.com/office/drawing/2010/main" val="0"/>
                </a:ext>
              </a:extLst>
            </a:blip>
            <a:srcRect t="65265" r="72919" b="10291"/>
            <a:stretch/>
          </p:blipFill>
          <p:spPr bwMode="auto">
            <a:xfrm>
              <a:off x="7235097" y="0"/>
              <a:ext cx="2670904" cy="1676400"/>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0B22378C-DF4F-4BDA-82B5-9EB9AFB41961}"/>
              </a:ext>
            </a:extLst>
          </p:cNvPr>
          <p:cNvSpPr>
            <a:spLocks noGrp="1"/>
          </p:cNvSpPr>
          <p:nvPr>
            <p:ph type="title"/>
          </p:nvPr>
        </p:nvSpPr>
        <p:spPr>
          <a:xfrm>
            <a:off x="297580" y="162974"/>
            <a:ext cx="8543925" cy="1325563"/>
          </a:xfrm>
        </p:spPr>
        <p:txBody>
          <a:bodyPr>
            <a:normAutofit/>
          </a:bodyPr>
          <a:lstStyle/>
          <a:p>
            <a:r>
              <a:rPr lang="de-DE" sz="3200" dirty="0">
                <a:solidFill>
                  <a:schemeClr val="bg1"/>
                </a:solidFill>
                <a:latin typeface="Van Condensed Pro" panose="02000506030000020004" pitchFamily="50" charset="0"/>
              </a:rPr>
              <a:t>Was ist das </a:t>
            </a:r>
            <a:r>
              <a:rPr lang="de-DE" sz="3200" b="1" dirty="0">
                <a:solidFill>
                  <a:schemeClr val="bg1"/>
                </a:solidFill>
                <a:latin typeface="Van Condensed Pro" panose="02000506030000020004" pitchFamily="50" charset="0"/>
              </a:rPr>
              <a:t>100 Girls Project </a:t>
            </a:r>
            <a:r>
              <a:rPr lang="de-DE" sz="3200" dirty="0">
                <a:solidFill>
                  <a:schemeClr val="bg1"/>
                </a:solidFill>
                <a:latin typeface="Van Condensed Pro" panose="02000506030000020004" pitchFamily="50" charset="0"/>
              </a:rPr>
              <a:t>?</a:t>
            </a:r>
          </a:p>
        </p:txBody>
      </p:sp>
      <p:sp>
        <p:nvSpPr>
          <p:cNvPr id="3" name="Content Placeholder 2">
            <a:extLst>
              <a:ext uri="{FF2B5EF4-FFF2-40B4-BE49-F238E27FC236}">
                <a16:creationId xmlns:a16="http://schemas.microsoft.com/office/drawing/2014/main" id="{E6836670-6568-4697-978F-94DE34AFA37A}"/>
              </a:ext>
            </a:extLst>
          </p:cNvPr>
          <p:cNvSpPr>
            <a:spLocks noGrp="1"/>
          </p:cNvSpPr>
          <p:nvPr>
            <p:ph idx="1"/>
          </p:nvPr>
        </p:nvSpPr>
        <p:spPr>
          <a:xfrm>
            <a:off x="698680" y="2014311"/>
            <a:ext cx="8543925" cy="4351338"/>
          </a:xfrm>
        </p:spPr>
        <p:txBody>
          <a:bodyPr>
            <a:normAutofit/>
          </a:bodyPr>
          <a:lstStyle/>
          <a:p>
            <a:pPr marL="0" indent="0" fontAlgn="base">
              <a:buNone/>
            </a:pPr>
            <a:endParaRPr lang="en-GB" b="1" dirty="0">
              <a:solidFill>
                <a:srgbClr val="2A255E"/>
              </a:solidFill>
              <a:latin typeface="Lato" panose="020F0502020204030203" pitchFamily="34" charset="0"/>
              <a:ea typeface="Lato" panose="020F0502020204030203" pitchFamily="34" charset="0"/>
              <a:cs typeface="Lato" panose="020F0502020204030203" pitchFamily="34" charset="0"/>
            </a:endParaRPr>
          </a:p>
          <a:p>
            <a:pPr marL="0" indent="0" fontAlgn="base">
              <a:buNone/>
            </a:pPr>
            <a:endParaRPr lang="en-GB" b="1" dirty="0">
              <a:solidFill>
                <a:srgbClr val="2A255E"/>
              </a:solidFill>
              <a:latin typeface="Lato" panose="020F0502020204030203" pitchFamily="34" charset="0"/>
              <a:ea typeface="Lato" panose="020F0502020204030203" pitchFamily="34" charset="0"/>
              <a:cs typeface="Lato" panose="020F0502020204030203" pitchFamily="34" charset="0"/>
            </a:endParaRPr>
          </a:p>
          <a:p>
            <a:pPr marL="0" indent="0" algn="ctr" fontAlgn="base">
              <a:buNone/>
            </a:pPr>
            <a:r>
              <a:rPr lang="de-DE" sz="3200" b="1" dirty="0">
                <a:solidFill>
                  <a:srgbClr val="2A255E"/>
                </a:solidFill>
                <a:latin typeface="Lato" panose="020F0502020204030203" pitchFamily="34" charset="0"/>
                <a:ea typeface="Lato" panose="020F0502020204030203" pitchFamily="34" charset="0"/>
                <a:cs typeface="Lato" panose="020F0502020204030203" pitchFamily="34" charset="0"/>
              </a:rPr>
              <a:t>Jede Teilnehmende des Juliette Low Seminar 2019 soll min. 100 Mädchen die Möglichkeit geben Leadership auszuüben und sich selbst als Leader zu sehen.</a:t>
            </a:r>
            <a:endParaRPr lang="de-DE" dirty="0">
              <a:latin typeface="Lato" panose="020F0502020204030203" pitchFamily="34" charset="0"/>
              <a:ea typeface="Lato" panose="020F0502020204030203" pitchFamily="34" charset="0"/>
              <a:cs typeface="Lato" panose="020F0502020204030203" pitchFamily="34" charset="0"/>
            </a:endParaRPr>
          </a:p>
          <a:p>
            <a:pPr fontAlgn="base"/>
            <a:endParaRPr lang="en-GB" dirty="0">
              <a:latin typeface="Lato" panose="020F0502020204030203" pitchFamily="34" charset="0"/>
              <a:ea typeface="Lato" panose="020F0502020204030203" pitchFamily="34" charset="0"/>
              <a:cs typeface="Lato" panose="020F0502020204030203" pitchFamily="34" charset="0"/>
            </a:endParaRPr>
          </a:p>
          <a:p>
            <a:pPr fontAlgn="base"/>
            <a:endParaRPr lang="en-GB" dirty="0">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379024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7109CEA-AB53-9443-A22B-7477720D3AB4}"/>
              </a:ext>
            </a:extLst>
          </p:cNvPr>
          <p:cNvSpPr/>
          <p:nvPr/>
        </p:nvSpPr>
        <p:spPr>
          <a:xfrm>
            <a:off x="7928518" y="2308302"/>
            <a:ext cx="1728438" cy="780586"/>
          </a:xfrm>
          <a:prstGeom prst="rect">
            <a:avLst/>
          </a:prstGeom>
          <a:solidFill>
            <a:srgbClr val="FFDA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DA00"/>
              </a:highlight>
            </a:endParaRPr>
          </a:p>
        </p:txBody>
      </p:sp>
      <p:grpSp>
        <p:nvGrpSpPr>
          <p:cNvPr id="5" name="Group 4">
            <a:extLst>
              <a:ext uri="{FF2B5EF4-FFF2-40B4-BE49-F238E27FC236}">
                <a16:creationId xmlns:a16="http://schemas.microsoft.com/office/drawing/2014/main" id="{63E4021E-09DA-4ABB-B21D-58415D1BABF4}"/>
              </a:ext>
            </a:extLst>
          </p:cNvPr>
          <p:cNvGrpSpPr/>
          <p:nvPr/>
        </p:nvGrpSpPr>
        <p:grpSpPr>
          <a:xfrm>
            <a:off x="0" y="-12444"/>
            <a:ext cx="9941287" cy="1676400"/>
            <a:chOff x="0" y="0"/>
            <a:chExt cx="9941287" cy="1676400"/>
          </a:xfrm>
        </p:grpSpPr>
        <p:sp>
          <p:nvSpPr>
            <p:cNvPr id="6" name="Text Box 243">
              <a:extLst>
                <a:ext uri="{FF2B5EF4-FFF2-40B4-BE49-F238E27FC236}">
                  <a16:creationId xmlns:a16="http://schemas.microsoft.com/office/drawing/2014/main" id="{5AAE2F1A-B877-4426-9C0B-8CA96C26DA26}"/>
                </a:ext>
              </a:extLst>
            </p:cNvPr>
            <p:cNvSpPr txBox="1">
              <a:spLocks noChangeArrowheads="1"/>
            </p:cNvSpPr>
            <p:nvPr/>
          </p:nvSpPr>
          <p:spPr bwMode="auto">
            <a:xfrm>
              <a:off x="0" y="0"/>
              <a:ext cx="9941287" cy="1676400"/>
            </a:xfrm>
            <a:prstGeom prst="rect">
              <a:avLst/>
            </a:prstGeom>
            <a:solidFill>
              <a:srgbClr val="002060"/>
            </a:solidFill>
            <a:ln w="38100" cmpd="sng">
              <a:noFill/>
              <a:prstDash val="solid"/>
              <a:miter lim="800000"/>
              <a:headEnd/>
              <a:tailEnd/>
            </a:ln>
            <a:effectLst>
              <a:outerShdw dist="28398" dir="3806097" algn="ctr" rotWithShape="0">
                <a:schemeClr val="accent1">
                  <a:lumMod val="50000"/>
                  <a:lumOff val="0"/>
                  <a:alpha val="50000"/>
                </a:schemeClr>
              </a:outerShdw>
            </a:effectLst>
          </p:spPr>
          <p:txBody>
            <a:bodyPr rot="0" vert="horz" wrap="square" lIns="0" tIns="0" rIns="0" bIns="0" anchor="t" anchorCtr="0" upright="1">
              <a:noAutofit/>
            </a:bodyPr>
            <a:lstStyle/>
            <a:p>
              <a:pPr fontAlgn="base"/>
              <a:r>
                <a:rPr lang="en-US" sz="1291" dirty="0">
                  <a:latin typeface="Times New Roman" panose="02020603050405020304" pitchFamily="18" charset="0"/>
                  <a:ea typeface="PMingLiU" panose="02020500000000000000" pitchFamily="18" charset="-120"/>
                </a:rPr>
                <a:t> </a:t>
              </a:r>
              <a:endParaRPr lang="en-GB" sz="1291" dirty="0">
                <a:latin typeface="Times New Roman" panose="02020603050405020304" pitchFamily="18" charset="0"/>
                <a:ea typeface="PMingLiU" panose="02020500000000000000" pitchFamily="18" charset="-120"/>
              </a:endParaRPr>
            </a:p>
          </p:txBody>
        </p:sp>
        <p:pic>
          <p:nvPicPr>
            <p:cNvPr id="7" name="Picture 4" descr="Image result for png hive">
              <a:extLst>
                <a:ext uri="{FF2B5EF4-FFF2-40B4-BE49-F238E27FC236}">
                  <a16:creationId xmlns:a16="http://schemas.microsoft.com/office/drawing/2014/main" id="{79ED33D4-6120-4D4A-9968-654CAB25FA30}"/>
                </a:ext>
              </a:extLst>
            </p:cNvPr>
            <p:cNvPicPr>
              <a:picLocks noChangeAspect="1" noChangeArrowheads="1"/>
            </p:cNvPicPr>
            <p:nvPr/>
          </p:nvPicPr>
          <p:blipFill rotWithShape="1">
            <a:blip r:embed="rId3">
              <a:duotone>
                <a:schemeClr val="accent4">
                  <a:shade val="45000"/>
                  <a:satMod val="135000"/>
                </a:schemeClr>
                <a:prstClr val="white"/>
              </a:duotone>
              <a:extLst>
                <a:ext uri="{28A0092B-C50C-407E-A947-70E740481C1C}">
                  <a14:useLocalDpi xmlns:a14="http://schemas.microsoft.com/office/drawing/2010/main" val="0"/>
                </a:ext>
              </a:extLst>
            </a:blip>
            <a:srcRect t="65265" r="72919" b="10291"/>
            <a:stretch/>
          </p:blipFill>
          <p:spPr bwMode="auto">
            <a:xfrm>
              <a:off x="7235097" y="0"/>
              <a:ext cx="2670904" cy="1676400"/>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0B22378C-DF4F-4BDA-82B5-9EB9AFB41961}"/>
              </a:ext>
            </a:extLst>
          </p:cNvPr>
          <p:cNvSpPr>
            <a:spLocks noGrp="1"/>
          </p:cNvSpPr>
          <p:nvPr>
            <p:ph type="title"/>
          </p:nvPr>
        </p:nvSpPr>
        <p:spPr>
          <a:xfrm>
            <a:off x="297580" y="162974"/>
            <a:ext cx="8543925" cy="1325563"/>
          </a:xfrm>
        </p:spPr>
        <p:txBody>
          <a:bodyPr>
            <a:normAutofit/>
          </a:bodyPr>
          <a:lstStyle/>
          <a:p>
            <a:r>
              <a:rPr lang="de-DE" sz="3200" dirty="0">
                <a:solidFill>
                  <a:schemeClr val="bg1"/>
                </a:solidFill>
                <a:latin typeface="Van Condensed Pro" panose="02000506030000020004" pitchFamily="50" charset="0"/>
              </a:rPr>
              <a:t>Warum machen wir das </a:t>
            </a:r>
            <a:r>
              <a:rPr lang="de-DE" sz="3200" b="1" dirty="0">
                <a:solidFill>
                  <a:schemeClr val="bg1"/>
                </a:solidFill>
                <a:latin typeface="Van Condensed Pro" panose="02000506030000020004" pitchFamily="50" charset="0"/>
              </a:rPr>
              <a:t>100 Girls Project </a:t>
            </a:r>
            <a:r>
              <a:rPr lang="de-DE" sz="3200" dirty="0">
                <a:solidFill>
                  <a:schemeClr val="bg1"/>
                </a:solidFill>
                <a:latin typeface="Van Condensed Pro" panose="02000506030000020004" pitchFamily="50" charset="0"/>
              </a:rPr>
              <a:t>?</a:t>
            </a:r>
          </a:p>
        </p:txBody>
      </p:sp>
      <p:pic>
        <p:nvPicPr>
          <p:cNvPr id="10" name="Content Placeholder 9">
            <a:extLst>
              <a:ext uri="{FF2B5EF4-FFF2-40B4-BE49-F238E27FC236}">
                <a16:creationId xmlns:a16="http://schemas.microsoft.com/office/drawing/2014/main" id="{2FC281C4-5BFC-4957-9697-46E1BDBD820B}"/>
              </a:ext>
            </a:extLst>
          </p:cNvPr>
          <p:cNvPicPr>
            <a:picLocks noGrp="1" noChangeAspect="1"/>
          </p:cNvPicPr>
          <p:nvPr>
            <p:ph idx="1"/>
          </p:nvPr>
        </p:nvPicPr>
        <p:blipFill>
          <a:blip r:embed="rId4"/>
          <a:stretch>
            <a:fillRect/>
          </a:stretch>
        </p:blipFill>
        <p:spPr>
          <a:xfrm>
            <a:off x="7334004" y="3429000"/>
            <a:ext cx="2473090" cy="2264344"/>
          </a:xfrm>
          <a:prstGeom prst="rect">
            <a:avLst/>
          </a:prstGeom>
        </p:spPr>
      </p:pic>
      <p:pic>
        <p:nvPicPr>
          <p:cNvPr id="9" name="Picture 8">
            <a:extLst>
              <a:ext uri="{FF2B5EF4-FFF2-40B4-BE49-F238E27FC236}">
                <a16:creationId xmlns:a16="http://schemas.microsoft.com/office/drawing/2014/main" id="{6C95C247-BED6-439A-A5E2-84B405EE2CBE}"/>
              </a:ext>
            </a:extLst>
          </p:cNvPr>
          <p:cNvPicPr>
            <a:picLocks noChangeAspect="1"/>
          </p:cNvPicPr>
          <p:nvPr/>
        </p:nvPicPr>
        <p:blipFill>
          <a:blip r:embed="rId5"/>
          <a:stretch>
            <a:fillRect/>
          </a:stretch>
        </p:blipFill>
        <p:spPr>
          <a:xfrm>
            <a:off x="539931" y="2455894"/>
            <a:ext cx="9201348" cy="481969"/>
          </a:xfrm>
          <a:prstGeom prst="rect">
            <a:avLst/>
          </a:prstGeom>
        </p:spPr>
      </p:pic>
      <p:pic>
        <p:nvPicPr>
          <p:cNvPr id="12" name="Picture 11">
            <a:extLst>
              <a:ext uri="{FF2B5EF4-FFF2-40B4-BE49-F238E27FC236}">
                <a16:creationId xmlns:a16="http://schemas.microsoft.com/office/drawing/2014/main" id="{8D3CF8FC-D86F-4E53-97D7-F88C30C50432}"/>
              </a:ext>
            </a:extLst>
          </p:cNvPr>
          <p:cNvPicPr>
            <a:picLocks noChangeAspect="1"/>
          </p:cNvPicPr>
          <p:nvPr/>
        </p:nvPicPr>
        <p:blipFill>
          <a:blip r:embed="rId6"/>
          <a:stretch>
            <a:fillRect/>
          </a:stretch>
        </p:blipFill>
        <p:spPr>
          <a:xfrm>
            <a:off x="751843" y="4143190"/>
            <a:ext cx="4218800" cy="1309500"/>
          </a:xfrm>
          <a:prstGeom prst="rect">
            <a:avLst/>
          </a:prstGeom>
        </p:spPr>
      </p:pic>
      <p:pic>
        <p:nvPicPr>
          <p:cNvPr id="14" name="Picture 13" descr="A drawing of a face&#10;&#10;Description automatically generated">
            <a:extLst>
              <a:ext uri="{FF2B5EF4-FFF2-40B4-BE49-F238E27FC236}">
                <a16:creationId xmlns:a16="http://schemas.microsoft.com/office/drawing/2014/main" id="{4D6E73BF-57DC-4E68-9282-ED75772F7DB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343293" y="3729801"/>
            <a:ext cx="1259683" cy="2136278"/>
          </a:xfrm>
          <a:prstGeom prst="rect">
            <a:avLst/>
          </a:prstGeom>
        </p:spPr>
      </p:pic>
      <p:grpSp>
        <p:nvGrpSpPr>
          <p:cNvPr id="17" name="Gruppieren 16">
            <a:extLst>
              <a:ext uri="{FF2B5EF4-FFF2-40B4-BE49-F238E27FC236}">
                <a16:creationId xmlns:a16="http://schemas.microsoft.com/office/drawing/2014/main" id="{196F4087-9F6A-4E94-A7AA-8792C6090CA1}"/>
              </a:ext>
            </a:extLst>
          </p:cNvPr>
          <p:cNvGrpSpPr/>
          <p:nvPr/>
        </p:nvGrpSpPr>
        <p:grpSpPr>
          <a:xfrm>
            <a:off x="1034451" y="4422659"/>
            <a:ext cx="3513600" cy="770400"/>
            <a:chOff x="1034451" y="4422659"/>
            <a:chExt cx="3513600" cy="770400"/>
          </a:xfrm>
        </p:grpSpPr>
        <mc:AlternateContent xmlns:mc="http://schemas.openxmlformats.org/markup-compatibility/2006" xmlns:p14="http://schemas.microsoft.com/office/powerpoint/2010/main">
          <mc:Choice Requires="p14">
            <p:contentPart p14:bwMode="auto" r:id="rId8">
              <p14:nvContentPartPr>
                <p14:cNvPr id="4" name="Freihand 3">
                  <a:extLst>
                    <a:ext uri="{FF2B5EF4-FFF2-40B4-BE49-F238E27FC236}">
                      <a16:creationId xmlns:a16="http://schemas.microsoft.com/office/drawing/2014/main" id="{17C46C98-9049-42CF-A64D-49B1426074ED}"/>
                    </a:ext>
                  </a:extLst>
                </p14:cNvPr>
                <p14:cNvContentPartPr/>
                <p14:nvPr/>
              </p14:nvContentPartPr>
              <p14:xfrm>
                <a:off x="2524851" y="4573859"/>
                <a:ext cx="209160" cy="398880"/>
              </p14:xfrm>
            </p:contentPart>
          </mc:Choice>
          <mc:Fallback xmlns="">
            <p:pic>
              <p:nvPicPr>
                <p:cNvPr id="4" name="Freihand 3">
                  <a:extLst>
                    <a:ext uri="{FF2B5EF4-FFF2-40B4-BE49-F238E27FC236}">
                      <a16:creationId xmlns:a16="http://schemas.microsoft.com/office/drawing/2014/main" id="{17C46C98-9049-42CF-A64D-49B1426074ED}"/>
                    </a:ext>
                  </a:extLst>
                </p:cNvPr>
                <p:cNvPicPr/>
                <p:nvPr/>
              </p:nvPicPr>
              <p:blipFill>
                <a:blip r:embed="rId9"/>
                <a:stretch>
                  <a:fillRect/>
                </a:stretch>
              </p:blipFill>
              <p:spPr>
                <a:xfrm>
                  <a:off x="2489211" y="4538219"/>
                  <a:ext cx="280800" cy="47052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8" name="Freihand 7">
                  <a:extLst>
                    <a:ext uri="{FF2B5EF4-FFF2-40B4-BE49-F238E27FC236}">
                      <a16:creationId xmlns:a16="http://schemas.microsoft.com/office/drawing/2014/main" id="{1ACFCE5E-1934-4807-9FBE-0CAC3AB27123}"/>
                    </a:ext>
                  </a:extLst>
                </p14:cNvPr>
                <p14:cNvContentPartPr/>
                <p14:nvPr/>
              </p14:nvContentPartPr>
              <p14:xfrm>
                <a:off x="2349891" y="4601219"/>
                <a:ext cx="423000" cy="264600"/>
              </p14:xfrm>
            </p:contentPart>
          </mc:Choice>
          <mc:Fallback xmlns="">
            <p:pic>
              <p:nvPicPr>
                <p:cNvPr id="8" name="Freihand 7">
                  <a:extLst>
                    <a:ext uri="{FF2B5EF4-FFF2-40B4-BE49-F238E27FC236}">
                      <a16:creationId xmlns:a16="http://schemas.microsoft.com/office/drawing/2014/main" id="{1ACFCE5E-1934-4807-9FBE-0CAC3AB27123}"/>
                    </a:ext>
                  </a:extLst>
                </p:cNvPr>
                <p:cNvPicPr/>
                <p:nvPr/>
              </p:nvPicPr>
              <p:blipFill>
                <a:blip r:embed="rId11"/>
                <a:stretch>
                  <a:fillRect/>
                </a:stretch>
              </p:blipFill>
              <p:spPr>
                <a:xfrm>
                  <a:off x="2313891" y="4565219"/>
                  <a:ext cx="494640" cy="3362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3" name="Freihand 12">
                  <a:extLst>
                    <a:ext uri="{FF2B5EF4-FFF2-40B4-BE49-F238E27FC236}">
                      <a16:creationId xmlns:a16="http://schemas.microsoft.com/office/drawing/2014/main" id="{5F92AA4A-51F5-463B-A99E-B54C46A731E4}"/>
                    </a:ext>
                  </a:extLst>
                </p14:cNvPr>
                <p14:cNvContentPartPr/>
                <p14:nvPr/>
              </p14:nvContentPartPr>
              <p14:xfrm>
                <a:off x="2939211" y="4741259"/>
                <a:ext cx="90360" cy="95040"/>
              </p14:xfrm>
            </p:contentPart>
          </mc:Choice>
          <mc:Fallback xmlns="">
            <p:pic>
              <p:nvPicPr>
                <p:cNvPr id="13" name="Freihand 12">
                  <a:extLst>
                    <a:ext uri="{FF2B5EF4-FFF2-40B4-BE49-F238E27FC236}">
                      <a16:creationId xmlns:a16="http://schemas.microsoft.com/office/drawing/2014/main" id="{5F92AA4A-51F5-463B-A99E-B54C46A731E4}"/>
                    </a:ext>
                  </a:extLst>
                </p:cNvPr>
                <p:cNvPicPr/>
                <p:nvPr/>
              </p:nvPicPr>
              <p:blipFill>
                <a:blip r:embed="rId13"/>
                <a:stretch>
                  <a:fillRect/>
                </a:stretch>
              </p:blipFill>
              <p:spPr>
                <a:xfrm>
                  <a:off x="2876211" y="4678259"/>
                  <a:ext cx="216000" cy="22068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6" name="Freihand 15">
                  <a:extLst>
                    <a:ext uri="{FF2B5EF4-FFF2-40B4-BE49-F238E27FC236}">
                      <a16:creationId xmlns:a16="http://schemas.microsoft.com/office/drawing/2014/main" id="{5202C21E-409B-4684-82CC-D5963B2DE131}"/>
                    </a:ext>
                  </a:extLst>
                </p14:cNvPr>
                <p14:cNvContentPartPr/>
                <p14:nvPr/>
              </p14:nvContentPartPr>
              <p14:xfrm>
                <a:off x="1034451" y="4422659"/>
                <a:ext cx="3513600" cy="770400"/>
              </p14:xfrm>
            </p:contentPart>
          </mc:Choice>
          <mc:Fallback xmlns="">
            <p:pic>
              <p:nvPicPr>
                <p:cNvPr id="16" name="Freihand 15">
                  <a:extLst>
                    <a:ext uri="{FF2B5EF4-FFF2-40B4-BE49-F238E27FC236}">
                      <a16:creationId xmlns:a16="http://schemas.microsoft.com/office/drawing/2014/main" id="{5202C21E-409B-4684-82CC-D5963B2DE131}"/>
                    </a:ext>
                  </a:extLst>
                </p:cNvPr>
                <p:cNvPicPr/>
                <p:nvPr/>
              </p:nvPicPr>
              <p:blipFill>
                <a:blip r:embed="rId15"/>
                <a:stretch>
                  <a:fillRect/>
                </a:stretch>
              </p:blipFill>
              <p:spPr>
                <a:xfrm>
                  <a:off x="971451" y="4359659"/>
                  <a:ext cx="3639240" cy="896040"/>
                </a:xfrm>
                <a:prstGeom prst="rect">
                  <a:avLst/>
                </a:prstGeom>
              </p:spPr>
            </p:pic>
          </mc:Fallback>
        </mc:AlternateContent>
      </p:grpSp>
      <p:sp>
        <p:nvSpPr>
          <p:cNvPr id="18" name="Rechteck 17">
            <a:extLst>
              <a:ext uri="{FF2B5EF4-FFF2-40B4-BE49-F238E27FC236}">
                <a16:creationId xmlns:a16="http://schemas.microsoft.com/office/drawing/2014/main" id="{8B806874-AA16-400C-93F4-3B27827B2692}"/>
              </a:ext>
            </a:extLst>
          </p:cNvPr>
          <p:cNvSpPr/>
          <p:nvPr/>
        </p:nvSpPr>
        <p:spPr>
          <a:xfrm>
            <a:off x="988548" y="4385643"/>
            <a:ext cx="3745390" cy="830997"/>
          </a:xfrm>
          <a:prstGeom prst="rect">
            <a:avLst/>
          </a:prstGeom>
        </p:spPr>
        <p:txBody>
          <a:bodyPr wrap="square">
            <a:spAutoFit/>
          </a:bodyPr>
          <a:lstStyle/>
          <a:p>
            <a:r>
              <a:rPr lang="de-DE" sz="1200" dirty="0">
                <a:solidFill>
                  <a:srgbClr val="2A255E"/>
                </a:solidFill>
                <a:latin typeface="Van Condensed Pro" panose="02000506030000020004"/>
              </a:rPr>
              <a:t>Ich habe angefangen mich selbst als Leader zu sehen als ich die WAGGGS Leadership Mindsets verstanden habe. Mit dem 100 Girls Project möchte ich erreichen, dass es viele anderen Mädels auch so geht.</a:t>
            </a:r>
          </a:p>
        </p:txBody>
      </p:sp>
      <mc:AlternateContent xmlns:mc="http://schemas.openxmlformats.org/markup-compatibility/2006" xmlns:p14="http://schemas.microsoft.com/office/powerpoint/2010/main">
        <mc:Choice Requires="p14">
          <p:contentPart p14:bwMode="auto" r:id="rId16">
            <p14:nvContentPartPr>
              <p14:cNvPr id="20" name="Freihand 19">
                <a:extLst>
                  <a:ext uri="{FF2B5EF4-FFF2-40B4-BE49-F238E27FC236}">
                    <a16:creationId xmlns:a16="http://schemas.microsoft.com/office/drawing/2014/main" id="{EB13D223-B110-4C89-A792-32D55B1C2B75}"/>
                  </a:ext>
                </a:extLst>
              </p14:cNvPr>
              <p14:cNvContentPartPr/>
              <p14:nvPr/>
            </p14:nvContentPartPr>
            <p14:xfrm>
              <a:off x="7511931" y="3272459"/>
              <a:ext cx="2169360" cy="2490480"/>
            </p14:xfrm>
          </p:contentPart>
        </mc:Choice>
        <mc:Fallback xmlns="">
          <p:pic>
            <p:nvPicPr>
              <p:cNvPr id="20" name="Freihand 19">
                <a:extLst>
                  <a:ext uri="{FF2B5EF4-FFF2-40B4-BE49-F238E27FC236}">
                    <a16:creationId xmlns:a16="http://schemas.microsoft.com/office/drawing/2014/main" id="{EB13D223-B110-4C89-A792-32D55B1C2B75}"/>
                  </a:ext>
                </a:extLst>
              </p:cNvPr>
              <p:cNvPicPr/>
              <p:nvPr/>
            </p:nvPicPr>
            <p:blipFill>
              <a:blip r:embed="rId17"/>
              <a:stretch>
                <a:fillRect/>
              </a:stretch>
            </p:blipFill>
            <p:spPr>
              <a:xfrm>
                <a:off x="7448931" y="3209459"/>
                <a:ext cx="2295000" cy="2616120"/>
              </a:xfrm>
              <a:prstGeom prst="rect">
                <a:avLst/>
              </a:prstGeom>
            </p:spPr>
          </p:pic>
        </mc:Fallback>
      </mc:AlternateContent>
      <p:sp>
        <p:nvSpPr>
          <p:cNvPr id="21" name="Rechteck 20">
            <a:extLst>
              <a:ext uri="{FF2B5EF4-FFF2-40B4-BE49-F238E27FC236}">
                <a16:creationId xmlns:a16="http://schemas.microsoft.com/office/drawing/2014/main" id="{ECE06C34-6D96-4A4D-A26B-F28C2DE6D80F}"/>
              </a:ext>
            </a:extLst>
          </p:cNvPr>
          <p:cNvSpPr/>
          <p:nvPr/>
        </p:nvSpPr>
        <p:spPr>
          <a:xfrm>
            <a:off x="7503157" y="3460719"/>
            <a:ext cx="2169360" cy="461665"/>
          </a:xfrm>
          <a:prstGeom prst="rect">
            <a:avLst/>
          </a:prstGeom>
        </p:spPr>
        <p:txBody>
          <a:bodyPr wrap="square">
            <a:spAutoFit/>
          </a:bodyPr>
          <a:lstStyle/>
          <a:p>
            <a:r>
              <a:rPr lang="de-DE" sz="1200" dirty="0">
                <a:solidFill>
                  <a:srgbClr val="2A255E"/>
                </a:solidFill>
                <a:latin typeface="Van Condensed Pro" panose="02000506030000020004"/>
              </a:rPr>
              <a:t>Verschiedene Wege entdecken, wie Pfadfinderinnen leiten.</a:t>
            </a:r>
          </a:p>
        </p:txBody>
      </p:sp>
      <p:sp>
        <p:nvSpPr>
          <p:cNvPr id="22" name="Rechteck 21">
            <a:extLst>
              <a:ext uri="{FF2B5EF4-FFF2-40B4-BE49-F238E27FC236}">
                <a16:creationId xmlns:a16="http://schemas.microsoft.com/office/drawing/2014/main" id="{3767756A-98E3-4EE5-ABE3-913BFE29AD2A}"/>
              </a:ext>
            </a:extLst>
          </p:cNvPr>
          <p:cNvSpPr/>
          <p:nvPr/>
        </p:nvSpPr>
        <p:spPr>
          <a:xfrm>
            <a:off x="7503157" y="4094928"/>
            <a:ext cx="2473090" cy="646331"/>
          </a:xfrm>
          <a:prstGeom prst="rect">
            <a:avLst/>
          </a:prstGeom>
        </p:spPr>
        <p:txBody>
          <a:bodyPr wrap="square">
            <a:spAutoFit/>
          </a:bodyPr>
          <a:lstStyle/>
          <a:p>
            <a:r>
              <a:rPr lang="de-DE" sz="1200" dirty="0">
                <a:solidFill>
                  <a:srgbClr val="2A255E"/>
                </a:solidFill>
              </a:rPr>
              <a:t>Das, was wir gelernt haben mit anderen zu teilen damit sie von unserem Wissen profitieren können.</a:t>
            </a:r>
          </a:p>
        </p:txBody>
      </p:sp>
      <p:sp>
        <p:nvSpPr>
          <p:cNvPr id="23" name="Rechteck 22">
            <a:extLst>
              <a:ext uri="{FF2B5EF4-FFF2-40B4-BE49-F238E27FC236}">
                <a16:creationId xmlns:a16="http://schemas.microsoft.com/office/drawing/2014/main" id="{A25336FB-8D9E-4A1A-9DF0-2AEB7FC524A5}"/>
              </a:ext>
            </a:extLst>
          </p:cNvPr>
          <p:cNvSpPr/>
          <p:nvPr/>
        </p:nvSpPr>
        <p:spPr>
          <a:xfrm>
            <a:off x="7487596" y="4890096"/>
            <a:ext cx="2169360" cy="430887"/>
          </a:xfrm>
          <a:prstGeom prst="rect">
            <a:avLst/>
          </a:prstGeom>
        </p:spPr>
        <p:txBody>
          <a:bodyPr wrap="square">
            <a:spAutoFit/>
          </a:bodyPr>
          <a:lstStyle/>
          <a:p>
            <a:r>
              <a:rPr lang="de-DE" sz="1100" dirty="0">
                <a:solidFill>
                  <a:srgbClr val="2A255E"/>
                </a:solidFill>
              </a:rPr>
              <a:t>Themen ansprechen, die für Mädels relevant sind. </a:t>
            </a:r>
          </a:p>
        </p:txBody>
      </p:sp>
    </p:spTree>
    <p:extLst>
      <p:ext uri="{BB962C8B-B14F-4D97-AF65-F5344CB8AC3E}">
        <p14:creationId xmlns:p14="http://schemas.microsoft.com/office/powerpoint/2010/main" val="5087270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3E4021E-09DA-4ABB-B21D-58415D1BABF4}"/>
              </a:ext>
            </a:extLst>
          </p:cNvPr>
          <p:cNvGrpSpPr/>
          <p:nvPr/>
        </p:nvGrpSpPr>
        <p:grpSpPr>
          <a:xfrm>
            <a:off x="0" y="-12444"/>
            <a:ext cx="9941287" cy="1676400"/>
            <a:chOff x="0" y="0"/>
            <a:chExt cx="9941287" cy="1676400"/>
          </a:xfrm>
        </p:grpSpPr>
        <p:sp>
          <p:nvSpPr>
            <p:cNvPr id="6" name="Text Box 243">
              <a:extLst>
                <a:ext uri="{FF2B5EF4-FFF2-40B4-BE49-F238E27FC236}">
                  <a16:creationId xmlns:a16="http://schemas.microsoft.com/office/drawing/2014/main" id="{5AAE2F1A-B877-4426-9C0B-8CA96C26DA26}"/>
                </a:ext>
              </a:extLst>
            </p:cNvPr>
            <p:cNvSpPr txBox="1">
              <a:spLocks noChangeArrowheads="1"/>
            </p:cNvSpPr>
            <p:nvPr/>
          </p:nvSpPr>
          <p:spPr bwMode="auto">
            <a:xfrm>
              <a:off x="0" y="0"/>
              <a:ext cx="9941287" cy="1676400"/>
            </a:xfrm>
            <a:prstGeom prst="rect">
              <a:avLst/>
            </a:prstGeom>
            <a:solidFill>
              <a:srgbClr val="002060"/>
            </a:solidFill>
            <a:ln w="38100" cmpd="sng">
              <a:noFill/>
              <a:prstDash val="solid"/>
              <a:miter lim="800000"/>
              <a:headEnd/>
              <a:tailEnd/>
            </a:ln>
            <a:effectLst>
              <a:outerShdw dist="28398" dir="3806097" algn="ctr" rotWithShape="0">
                <a:schemeClr val="accent1">
                  <a:lumMod val="50000"/>
                  <a:lumOff val="0"/>
                  <a:alpha val="50000"/>
                </a:schemeClr>
              </a:outerShdw>
            </a:effectLst>
          </p:spPr>
          <p:txBody>
            <a:bodyPr rot="0" vert="horz" wrap="square" lIns="0" tIns="0" rIns="0" bIns="0" anchor="t" anchorCtr="0" upright="1">
              <a:noAutofit/>
            </a:bodyPr>
            <a:lstStyle/>
            <a:p>
              <a:pPr fontAlgn="base"/>
              <a:r>
                <a:rPr lang="en-US" sz="1291" dirty="0">
                  <a:latin typeface="Times New Roman" panose="02020603050405020304" pitchFamily="18" charset="0"/>
                  <a:ea typeface="PMingLiU" panose="02020500000000000000" pitchFamily="18" charset="-120"/>
                </a:rPr>
                <a:t> </a:t>
              </a:r>
              <a:endParaRPr lang="en-GB" sz="1291" dirty="0">
                <a:latin typeface="Times New Roman" panose="02020603050405020304" pitchFamily="18" charset="0"/>
                <a:ea typeface="PMingLiU" panose="02020500000000000000" pitchFamily="18" charset="-120"/>
              </a:endParaRPr>
            </a:p>
          </p:txBody>
        </p:sp>
        <p:pic>
          <p:nvPicPr>
            <p:cNvPr id="7" name="Picture 4" descr="Image result for png hive">
              <a:extLst>
                <a:ext uri="{FF2B5EF4-FFF2-40B4-BE49-F238E27FC236}">
                  <a16:creationId xmlns:a16="http://schemas.microsoft.com/office/drawing/2014/main" id="{79ED33D4-6120-4D4A-9968-654CAB25FA30}"/>
                </a:ext>
              </a:extLst>
            </p:cNvPr>
            <p:cNvPicPr>
              <a:picLocks noChangeAspect="1" noChangeArrowheads="1"/>
            </p:cNvPicPr>
            <p:nvPr/>
          </p:nvPicPr>
          <p:blipFill rotWithShape="1">
            <a:blip r:embed="rId3">
              <a:duotone>
                <a:schemeClr val="accent4">
                  <a:shade val="45000"/>
                  <a:satMod val="135000"/>
                </a:schemeClr>
                <a:prstClr val="white"/>
              </a:duotone>
              <a:extLst>
                <a:ext uri="{28A0092B-C50C-407E-A947-70E740481C1C}">
                  <a14:useLocalDpi xmlns:a14="http://schemas.microsoft.com/office/drawing/2010/main" val="0"/>
                </a:ext>
              </a:extLst>
            </a:blip>
            <a:srcRect t="65265" r="72919" b="10291"/>
            <a:stretch/>
          </p:blipFill>
          <p:spPr bwMode="auto">
            <a:xfrm>
              <a:off x="7235097" y="0"/>
              <a:ext cx="2670904" cy="1676400"/>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0B22378C-DF4F-4BDA-82B5-9EB9AFB41961}"/>
              </a:ext>
            </a:extLst>
          </p:cNvPr>
          <p:cNvSpPr>
            <a:spLocks noGrp="1"/>
          </p:cNvSpPr>
          <p:nvPr>
            <p:ph type="title"/>
          </p:nvPr>
        </p:nvSpPr>
        <p:spPr>
          <a:xfrm>
            <a:off x="297580" y="162974"/>
            <a:ext cx="8543925" cy="1325563"/>
          </a:xfrm>
        </p:spPr>
        <p:txBody>
          <a:bodyPr>
            <a:normAutofit/>
          </a:bodyPr>
          <a:lstStyle/>
          <a:p>
            <a:r>
              <a:rPr lang="en-GB" sz="3200" dirty="0">
                <a:solidFill>
                  <a:schemeClr val="bg1"/>
                </a:solidFill>
                <a:latin typeface="Van Condensed Pro" panose="02000506030000020004" pitchFamily="50" charset="0"/>
              </a:rPr>
              <a:t>WAGGGS ?</a:t>
            </a:r>
          </a:p>
        </p:txBody>
      </p:sp>
      <p:sp>
        <p:nvSpPr>
          <p:cNvPr id="3" name="Content Placeholder 2">
            <a:extLst>
              <a:ext uri="{FF2B5EF4-FFF2-40B4-BE49-F238E27FC236}">
                <a16:creationId xmlns:a16="http://schemas.microsoft.com/office/drawing/2014/main" id="{E6836670-6568-4697-978F-94DE34AFA37A}"/>
              </a:ext>
            </a:extLst>
          </p:cNvPr>
          <p:cNvSpPr>
            <a:spLocks noGrp="1"/>
          </p:cNvSpPr>
          <p:nvPr>
            <p:ph idx="1"/>
          </p:nvPr>
        </p:nvSpPr>
        <p:spPr>
          <a:xfrm>
            <a:off x="698680" y="2014311"/>
            <a:ext cx="8543925" cy="4351338"/>
          </a:xfrm>
        </p:spPr>
        <p:txBody>
          <a:bodyPr>
            <a:normAutofit/>
          </a:bodyPr>
          <a:lstStyle/>
          <a:p>
            <a:pPr marL="0" indent="0" fontAlgn="base">
              <a:buNone/>
            </a:pPr>
            <a:endParaRPr lang="en-GB" dirty="0">
              <a:latin typeface="Lato" panose="020F0502020204030203" pitchFamily="34" charset="0"/>
              <a:ea typeface="Lato" panose="020F0502020204030203" pitchFamily="34" charset="0"/>
              <a:cs typeface="Lato" panose="020F0502020204030203" pitchFamily="34" charset="0"/>
            </a:endParaRPr>
          </a:p>
          <a:p>
            <a:pPr fontAlgn="base"/>
            <a:endParaRPr lang="en-GB" dirty="0">
              <a:latin typeface="Lato" panose="020F0502020204030203" pitchFamily="34" charset="0"/>
              <a:ea typeface="Lato" panose="020F0502020204030203" pitchFamily="34" charset="0"/>
              <a:cs typeface="Lato" panose="020F0502020204030203" pitchFamily="34" charset="0"/>
            </a:endParaRPr>
          </a:p>
        </p:txBody>
      </p:sp>
      <p:sp>
        <p:nvSpPr>
          <p:cNvPr id="9" name="Ellipse 8">
            <a:extLst>
              <a:ext uri="{FF2B5EF4-FFF2-40B4-BE49-F238E27FC236}">
                <a16:creationId xmlns:a16="http://schemas.microsoft.com/office/drawing/2014/main" id="{12B777D1-6EF4-4426-A64C-0E76CFAFD85C}"/>
              </a:ext>
            </a:extLst>
          </p:cNvPr>
          <p:cNvSpPr/>
          <p:nvPr/>
        </p:nvSpPr>
        <p:spPr>
          <a:xfrm>
            <a:off x="3280798" y="2965519"/>
            <a:ext cx="3344404" cy="1976978"/>
          </a:xfrm>
          <a:prstGeom prst="ellipse">
            <a:avLst/>
          </a:prstGeom>
          <a:solidFill>
            <a:srgbClr val="FFC000"/>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b="1" dirty="0">
                <a:solidFill>
                  <a:schemeClr val="bg1"/>
                </a:solidFill>
              </a:rPr>
              <a:t>World Association of Girl Guides and Girl Scouts</a:t>
            </a:r>
          </a:p>
        </p:txBody>
      </p:sp>
      <p:sp>
        <p:nvSpPr>
          <p:cNvPr id="10" name="Ellipse 9">
            <a:extLst>
              <a:ext uri="{FF2B5EF4-FFF2-40B4-BE49-F238E27FC236}">
                <a16:creationId xmlns:a16="http://schemas.microsoft.com/office/drawing/2014/main" id="{53C0261F-3A35-4FA4-BB94-EFC3145CF4E2}"/>
              </a:ext>
            </a:extLst>
          </p:cNvPr>
          <p:cNvSpPr/>
          <p:nvPr/>
        </p:nvSpPr>
        <p:spPr>
          <a:xfrm>
            <a:off x="6746582" y="4648840"/>
            <a:ext cx="1260181" cy="1221761"/>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10 Million </a:t>
            </a:r>
          </a:p>
        </p:txBody>
      </p:sp>
      <p:sp>
        <p:nvSpPr>
          <p:cNvPr id="11" name="Ellipse 10">
            <a:extLst>
              <a:ext uri="{FF2B5EF4-FFF2-40B4-BE49-F238E27FC236}">
                <a16:creationId xmlns:a16="http://schemas.microsoft.com/office/drawing/2014/main" id="{518DBD88-D717-4C51-A58B-ED8A192893EA}"/>
              </a:ext>
            </a:extLst>
          </p:cNvPr>
          <p:cNvSpPr/>
          <p:nvPr/>
        </p:nvSpPr>
        <p:spPr>
          <a:xfrm>
            <a:off x="7091082" y="2449926"/>
            <a:ext cx="1584192" cy="150408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150 Countries </a:t>
            </a:r>
          </a:p>
        </p:txBody>
      </p:sp>
      <p:sp>
        <p:nvSpPr>
          <p:cNvPr id="12" name="Ellipse 11">
            <a:extLst>
              <a:ext uri="{FF2B5EF4-FFF2-40B4-BE49-F238E27FC236}">
                <a16:creationId xmlns:a16="http://schemas.microsoft.com/office/drawing/2014/main" id="{3E80D05F-9081-4DA0-8320-336EAD8F7394}"/>
              </a:ext>
            </a:extLst>
          </p:cNvPr>
          <p:cNvSpPr/>
          <p:nvPr/>
        </p:nvSpPr>
        <p:spPr>
          <a:xfrm>
            <a:off x="1899237" y="4648839"/>
            <a:ext cx="1260181" cy="1221761"/>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&gt; 100 Years </a:t>
            </a:r>
          </a:p>
        </p:txBody>
      </p:sp>
      <p:sp>
        <p:nvSpPr>
          <p:cNvPr id="13" name="Ellipse 12">
            <a:extLst>
              <a:ext uri="{FF2B5EF4-FFF2-40B4-BE49-F238E27FC236}">
                <a16:creationId xmlns:a16="http://schemas.microsoft.com/office/drawing/2014/main" id="{93CFB589-9BD3-480A-86C2-28218074DCB1}"/>
              </a:ext>
            </a:extLst>
          </p:cNvPr>
          <p:cNvSpPr/>
          <p:nvPr/>
        </p:nvSpPr>
        <p:spPr>
          <a:xfrm>
            <a:off x="1299241" y="2449926"/>
            <a:ext cx="1584192" cy="150408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Empowerment</a:t>
            </a:r>
          </a:p>
        </p:txBody>
      </p:sp>
      <mc:AlternateContent xmlns:mc="http://schemas.openxmlformats.org/markup-compatibility/2006" xmlns:p14="http://schemas.microsoft.com/office/powerpoint/2010/main">
        <mc:Choice Requires="p14">
          <p:contentPart p14:bwMode="auto" r:id="rId4">
            <p14:nvContentPartPr>
              <p14:cNvPr id="21" name="Freihand 20">
                <a:extLst>
                  <a:ext uri="{FF2B5EF4-FFF2-40B4-BE49-F238E27FC236}">
                    <a16:creationId xmlns:a16="http://schemas.microsoft.com/office/drawing/2014/main" id="{98B5A89E-0818-453E-9833-16095F04CE87}"/>
                  </a:ext>
                </a:extLst>
              </p14:cNvPr>
              <p14:cNvContentPartPr/>
              <p14:nvPr/>
            </p14:nvContentPartPr>
            <p14:xfrm>
              <a:off x="2987811" y="3053939"/>
              <a:ext cx="520920" cy="232200"/>
            </p14:xfrm>
          </p:contentPart>
        </mc:Choice>
        <mc:Fallback xmlns="">
          <p:pic>
            <p:nvPicPr>
              <p:cNvPr id="21" name="Freihand 20">
                <a:extLst>
                  <a:ext uri="{FF2B5EF4-FFF2-40B4-BE49-F238E27FC236}">
                    <a16:creationId xmlns:a16="http://schemas.microsoft.com/office/drawing/2014/main" id="{98B5A89E-0818-453E-9833-16095F04CE87}"/>
                  </a:ext>
                </a:extLst>
              </p:cNvPr>
              <p:cNvPicPr/>
              <p:nvPr/>
            </p:nvPicPr>
            <p:blipFill>
              <a:blip r:embed="rId5"/>
              <a:stretch>
                <a:fillRect/>
              </a:stretch>
            </p:blipFill>
            <p:spPr>
              <a:xfrm>
                <a:off x="2924811" y="2990939"/>
                <a:ext cx="646560" cy="357840"/>
              </a:xfrm>
              <a:prstGeom prst="rect">
                <a:avLst/>
              </a:prstGeom>
            </p:spPr>
          </p:pic>
        </mc:Fallback>
      </mc:AlternateContent>
      <p:grpSp>
        <p:nvGrpSpPr>
          <p:cNvPr id="26" name="Gruppieren 25">
            <a:extLst>
              <a:ext uri="{FF2B5EF4-FFF2-40B4-BE49-F238E27FC236}">
                <a16:creationId xmlns:a16="http://schemas.microsoft.com/office/drawing/2014/main" id="{BEAAADFA-683B-48A1-ACEA-094669AA93EF}"/>
              </a:ext>
            </a:extLst>
          </p:cNvPr>
          <p:cNvGrpSpPr/>
          <p:nvPr/>
        </p:nvGrpSpPr>
        <p:grpSpPr>
          <a:xfrm>
            <a:off x="6416811" y="4580699"/>
            <a:ext cx="378000" cy="168480"/>
            <a:chOff x="6416811" y="4580699"/>
            <a:chExt cx="378000" cy="168480"/>
          </a:xfrm>
        </p:grpSpPr>
        <mc:AlternateContent xmlns:mc="http://schemas.openxmlformats.org/markup-compatibility/2006" xmlns:p14="http://schemas.microsoft.com/office/powerpoint/2010/main">
          <mc:Choice Requires="p14">
            <p:contentPart p14:bwMode="auto" r:id="rId6">
              <p14:nvContentPartPr>
                <p14:cNvPr id="22" name="Freihand 21">
                  <a:extLst>
                    <a:ext uri="{FF2B5EF4-FFF2-40B4-BE49-F238E27FC236}">
                      <a16:creationId xmlns:a16="http://schemas.microsoft.com/office/drawing/2014/main" id="{97AABECC-B8E4-4A13-98EC-3A3E65BEBDE1}"/>
                    </a:ext>
                  </a:extLst>
                </p14:cNvPr>
                <p14:cNvContentPartPr/>
                <p14:nvPr/>
              </p14:nvContentPartPr>
              <p14:xfrm>
                <a:off x="6416811" y="4580699"/>
                <a:ext cx="314640" cy="140400"/>
              </p14:xfrm>
            </p:contentPart>
          </mc:Choice>
          <mc:Fallback xmlns="">
            <p:pic>
              <p:nvPicPr>
                <p:cNvPr id="22" name="Freihand 21">
                  <a:extLst>
                    <a:ext uri="{FF2B5EF4-FFF2-40B4-BE49-F238E27FC236}">
                      <a16:creationId xmlns:a16="http://schemas.microsoft.com/office/drawing/2014/main" id="{97AABECC-B8E4-4A13-98EC-3A3E65BEBDE1}"/>
                    </a:ext>
                  </a:extLst>
                </p:cNvPr>
                <p:cNvPicPr/>
                <p:nvPr/>
              </p:nvPicPr>
              <p:blipFill>
                <a:blip r:embed="rId7"/>
                <a:stretch>
                  <a:fillRect/>
                </a:stretch>
              </p:blipFill>
              <p:spPr>
                <a:xfrm>
                  <a:off x="6354171" y="4517699"/>
                  <a:ext cx="440280" cy="26604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3" name="Freihand 22">
                  <a:extLst>
                    <a:ext uri="{FF2B5EF4-FFF2-40B4-BE49-F238E27FC236}">
                      <a16:creationId xmlns:a16="http://schemas.microsoft.com/office/drawing/2014/main" id="{EA1722CF-5112-4F1B-A3BA-9C864B806E39}"/>
                    </a:ext>
                  </a:extLst>
                </p14:cNvPr>
                <p14:cNvContentPartPr/>
                <p14:nvPr/>
              </p14:nvContentPartPr>
              <p14:xfrm>
                <a:off x="6614091" y="4668539"/>
                <a:ext cx="156960" cy="70200"/>
              </p14:xfrm>
            </p:contentPart>
          </mc:Choice>
          <mc:Fallback xmlns="">
            <p:pic>
              <p:nvPicPr>
                <p:cNvPr id="23" name="Freihand 22">
                  <a:extLst>
                    <a:ext uri="{FF2B5EF4-FFF2-40B4-BE49-F238E27FC236}">
                      <a16:creationId xmlns:a16="http://schemas.microsoft.com/office/drawing/2014/main" id="{EA1722CF-5112-4F1B-A3BA-9C864B806E39}"/>
                    </a:ext>
                  </a:extLst>
                </p:cNvPr>
                <p:cNvPicPr/>
                <p:nvPr/>
              </p:nvPicPr>
              <p:blipFill>
                <a:blip r:embed="rId9"/>
                <a:stretch>
                  <a:fillRect/>
                </a:stretch>
              </p:blipFill>
              <p:spPr>
                <a:xfrm>
                  <a:off x="6551091" y="4605539"/>
                  <a:ext cx="282600" cy="1958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5" name="Freihand 24">
                  <a:extLst>
                    <a:ext uri="{FF2B5EF4-FFF2-40B4-BE49-F238E27FC236}">
                      <a16:creationId xmlns:a16="http://schemas.microsoft.com/office/drawing/2014/main" id="{F660F2C0-E399-4ACA-973B-4F05D2B11CEC}"/>
                    </a:ext>
                  </a:extLst>
                </p14:cNvPr>
                <p14:cNvContentPartPr/>
                <p14:nvPr/>
              </p14:nvContentPartPr>
              <p14:xfrm>
                <a:off x="6724251" y="4717499"/>
                <a:ext cx="70560" cy="31680"/>
              </p14:xfrm>
            </p:contentPart>
          </mc:Choice>
          <mc:Fallback xmlns="">
            <p:pic>
              <p:nvPicPr>
                <p:cNvPr id="25" name="Freihand 24">
                  <a:extLst>
                    <a:ext uri="{FF2B5EF4-FFF2-40B4-BE49-F238E27FC236}">
                      <a16:creationId xmlns:a16="http://schemas.microsoft.com/office/drawing/2014/main" id="{F660F2C0-E399-4ACA-973B-4F05D2B11CEC}"/>
                    </a:ext>
                  </a:extLst>
                </p:cNvPr>
                <p:cNvPicPr/>
                <p:nvPr/>
              </p:nvPicPr>
              <p:blipFill>
                <a:blip r:embed="rId11"/>
                <a:stretch>
                  <a:fillRect/>
                </a:stretch>
              </p:blipFill>
              <p:spPr>
                <a:xfrm>
                  <a:off x="6661251" y="4654499"/>
                  <a:ext cx="196200" cy="1573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2">
            <p14:nvContentPartPr>
              <p14:cNvPr id="27" name="Freihand 26">
                <a:extLst>
                  <a:ext uri="{FF2B5EF4-FFF2-40B4-BE49-F238E27FC236}">
                    <a16:creationId xmlns:a16="http://schemas.microsoft.com/office/drawing/2014/main" id="{662DE854-F249-4D96-B576-431D7CABD195}"/>
                  </a:ext>
                </a:extLst>
              </p14:cNvPr>
              <p14:cNvContentPartPr/>
              <p14:nvPr/>
            </p14:nvContentPartPr>
            <p14:xfrm>
              <a:off x="3107331" y="4600499"/>
              <a:ext cx="326520" cy="145440"/>
            </p14:xfrm>
          </p:contentPart>
        </mc:Choice>
        <mc:Fallback xmlns="">
          <p:pic>
            <p:nvPicPr>
              <p:cNvPr id="27" name="Freihand 26">
                <a:extLst>
                  <a:ext uri="{FF2B5EF4-FFF2-40B4-BE49-F238E27FC236}">
                    <a16:creationId xmlns:a16="http://schemas.microsoft.com/office/drawing/2014/main" id="{662DE854-F249-4D96-B576-431D7CABD195}"/>
                  </a:ext>
                </a:extLst>
              </p:cNvPr>
              <p:cNvPicPr/>
              <p:nvPr/>
            </p:nvPicPr>
            <p:blipFill>
              <a:blip r:embed="rId13"/>
              <a:stretch>
                <a:fillRect/>
              </a:stretch>
            </p:blipFill>
            <p:spPr>
              <a:xfrm>
                <a:off x="3044331" y="4537859"/>
                <a:ext cx="452160" cy="271080"/>
              </a:xfrm>
              <a:prstGeom prst="rect">
                <a:avLst/>
              </a:prstGeom>
            </p:spPr>
          </p:pic>
        </mc:Fallback>
      </mc:AlternateContent>
      <p:grpSp>
        <p:nvGrpSpPr>
          <p:cNvPr id="30" name="Gruppieren 29">
            <a:extLst>
              <a:ext uri="{FF2B5EF4-FFF2-40B4-BE49-F238E27FC236}">
                <a16:creationId xmlns:a16="http://schemas.microsoft.com/office/drawing/2014/main" id="{DE7D4189-AB57-43BC-A06F-676B3BD71BC8}"/>
              </a:ext>
            </a:extLst>
          </p:cNvPr>
          <p:cNvGrpSpPr/>
          <p:nvPr/>
        </p:nvGrpSpPr>
        <p:grpSpPr>
          <a:xfrm>
            <a:off x="6428691" y="3016499"/>
            <a:ext cx="562680" cy="250560"/>
            <a:chOff x="6428691" y="3016499"/>
            <a:chExt cx="562680" cy="250560"/>
          </a:xfrm>
        </p:grpSpPr>
        <mc:AlternateContent xmlns:mc="http://schemas.openxmlformats.org/markup-compatibility/2006" xmlns:p14="http://schemas.microsoft.com/office/powerpoint/2010/main">
          <mc:Choice Requires="p14">
            <p:contentPart p14:bwMode="auto" r:id="rId14">
              <p14:nvContentPartPr>
                <p14:cNvPr id="28" name="Freihand 27">
                  <a:extLst>
                    <a:ext uri="{FF2B5EF4-FFF2-40B4-BE49-F238E27FC236}">
                      <a16:creationId xmlns:a16="http://schemas.microsoft.com/office/drawing/2014/main" id="{4A241A29-50C2-4264-A8FC-A3A4C4FBD777}"/>
                    </a:ext>
                  </a:extLst>
                </p14:cNvPr>
                <p14:cNvContentPartPr/>
                <p14:nvPr/>
              </p14:nvContentPartPr>
              <p14:xfrm>
                <a:off x="6428691" y="3028019"/>
                <a:ext cx="536760" cy="239040"/>
              </p14:xfrm>
            </p:contentPart>
          </mc:Choice>
          <mc:Fallback xmlns="">
            <p:pic>
              <p:nvPicPr>
                <p:cNvPr id="28" name="Freihand 27">
                  <a:extLst>
                    <a:ext uri="{FF2B5EF4-FFF2-40B4-BE49-F238E27FC236}">
                      <a16:creationId xmlns:a16="http://schemas.microsoft.com/office/drawing/2014/main" id="{4A241A29-50C2-4264-A8FC-A3A4C4FBD777}"/>
                    </a:ext>
                  </a:extLst>
                </p:cNvPr>
                <p:cNvPicPr/>
                <p:nvPr/>
              </p:nvPicPr>
              <p:blipFill>
                <a:blip r:embed="rId15"/>
                <a:stretch>
                  <a:fillRect/>
                </a:stretch>
              </p:blipFill>
              <p:spPr>
                <a:xfrm>
                  <a:off x="6366051" y="2965379"/>
                  <a:ext cx="662400" cy="36468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29" name="Freihand 28">
                  <a:extLst>
                    <a:ext uri="{FF2B5EF4-FFF2-40B4-BE49-F238E27FC236}">
                      <a16:creationId xmlns:a16="http://schemas.microsoft.com/office/drawing/2014/main" id="{A7912D03-3EDE-4D82-BA07-4FFEE70BA0F2}"/>
                    </a:ext>
                  </a:extLst>
                </p14:cNvPr>
                <p14:cNvContentPartPr/>
                <p14:nvPr/>
              </p14:nvContentPartPr>
              <p14:xfrm>
                <a:off x="6883731" y="3016499"/>
                <a:ext cx="107640" cy="48240"/>
              </p14:xfrm>
            </p:contentPart>
          </mc:Choice>
          <mc:Fallback xmlns="">
            <p:pic>
              <p:nvPicPr>
                <p:cNvPr id="29" name="Freihand 28">
                  <a:extLst>
                    <a:ext uri="{FF2B5EF4-FFF2-40B4-BE49-F238E27FC236}">
                      <a16:creationId xmlns:a16="http://schemas.microsoft.com/office/drawing/2014/main" id="{A7912D03-3EDE-4D82-BA07-4FFEE70BA0F2}"/>
                    </a:ext>
                  </a:extLst>
                </p:cNvPr>
                <p:cNvPicPr/>
                <p:nvPr/>
              </p:nvPicPr>
              <p:blipFill>
                <a:blip r:embed="rId17"/>
                <a:stretch>
                  <a:fillRect/>
                </a:stretch>
              </p:blipFill>
              <p:spPr>
                <a:xfrm>
                  <a:off x="6821091" y="2953859"/>
                  <a:ext cx="233280" cy="173880"/>
                </a:xfrm>
                <a:prstGeom prst="rect">
                  <a:avLst/>
                </a:prstGeom>
              </p:spPr>
            </p:pic>
          </mc:Fallback>
        </mc:AlternateContent>
      </p:grpSp>
    </p:spTree>
    <p:extLst>
      <p:ext uri="{BB962C8B-B14F-4D97-AF65-F5344CB8AC3E}">
        <p14:creationId xmlns:p14="http://schemas.microsoft.com/office/powerpoint/2010/main" val="2468850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3E4021E-09DA-4ABB-B21D-58415D1BABF4}"/>
              </a:ext>
            </a:extLst>
          </p:cNvPr>
          <p:cNvGrpSpPr/>
          <p:nvPr/>
        </p:nvGrpSpPr>
        <p:grpSpPr>
          <a:xfrm>
            <a:off x="0" y="-12444"/>
            <a:ext cx="9941287" cy="1676400"/>
            <a:chOff x="0" y="0"/>
            <a:chExt cx="9941287" cy="1676400"/>
          </a:xfrm>
        </p:grpSpPr>
        <p:sp>
          <p:nvSpPr>
            <p:cNvPr id="6" name="Text Box 243">
              <a:extLst>
                <a:ext uri="{FF2B5EF4-FFF2-40B4-BE49-F238E27FC236}">
                  <a16:creationId xmlns:a16="http://schemas.microsoft.com/office/drawing/2014/main" id="{5AAE2F1A-B877-4426-9C0B-8CA96C26DA26}"/>
                </a:ext>
              </a:extLst>
            </p:cNvPr>
            <p:cNvSpPr txBox="1">
              <a:spLocks noChangeArrowheads="1"/>
            </p:cNvSpPr>
            <p:nvPr/>
          </p:nvSpPr>
          <p:spPr bwMode="auto">
            <a:xfrm>
              <a:off x="0" y="0"/>
              <a:ext cx="9941287" cy="1676400"/>
            </a:xfrm>
            <a:prstGeom prst="rect">
              <a:avLst/>
            </a:prstGeom>
            <a:solidFill>
              <a:srgbClr val="002060"/>
            </a:solidFill>
            <a:ln w="38100" cmpd="sng">
              <a:noFill/>
              <a:prstDash val="solid"/>
              <a:miter lim="800000"/>
              <a:headEnd/>
              <a:tailEnd/>
            </a:ln>
            <a:effectLst>
              <a:outerShdw dist="28398" dir="3806097" algn="ctr" rotWithShape="0">
                <a:schemeClr val="accent1">
                  <a:lumMod val="50000"/>
                  <a:lumOff val="0"/>
                  <a:alpha val="50000"/>
                </a:schemeClr>
              </a:outerShdw>
            </a:effectLst>
          </p:spPr>
          <p:txBody>
            <a:bodyPr rot="0" vert="horz" wrap="square" lIns="0" tIns="0" rIns="0" bIns="0" anchor="t" anchorCtr="0" upright="1">
              <a:noAutofit/>
            </a:bodyPr>
            <a:lstStyle/>
            <a:p>
              <a:pPr fontAlgn="base"/>
              <a:r>
                <a:rPr lang="en-US" sz="1291" dirty="0">
                  <a:latin typeface="Times New Roman" panose="02020603050405020304" pitchFamily="18" charset="0"/>
                  <a:ea typeface="PMingLiU" panose="02020500000000000000" pitchFamily="18" charset="-120"/>
                </a:rPr>
                <a:t> </a:t>
              </a:r>
              <a:endParaRPr lang="en-GB" sz="1291" dirty="0">
                <a:latin typeface="Times New Roman" panose="02020603050405020304" pitchFamily="18" charset="0"/>
                <a:ea typeface="PMingLiU" panose="02020500000000000000" pitchFamily="18" charset="-120"/>
              </a:endParaRPr>
            </a:p>
          </p:txBody>
        </p:sp>
        <p:pic>
          <p:nvPicPr>
            <p:cNvPr id="7" name="Picture 4" descr="Image result for png hive">
              <a:extLst>
                <a:ext uri="{FF2B5EF4-FFF2-40B4-BE49-F238E27FC236}">
                  <a16:creationId xmlns:a16="http://schemas.microsoft.com/office/drawing/2014/main" id="{79ED33D4-6120-4D4A-9968-654CAB25FA30}"/>
                </a:ext>
              </a:extLst>
            </p:cNvPr>
            <p:cNvPicPr>
              <a:picLocks noChangeAspect="1" noChangeArrowheads="1"/>
            </p:cNvPicPr>
            <p:nvPr/>
          </p:nvPicPr>
          <p:blipFill rotWithShape="1">
            <a:blip r:embed="rId3">
              <a:duotone>
                <a:schemeClr val="accent4">
                  <a:shade val="45000"/>
                  <a:satMod val="135000"/>
                </a:schemeClr>
                <a:prstClr val="white"/>
              </a:duotone>
              <a:extLst>
                <a:ext uri="{28A0092B-C50C-407E-A947-70E740481C1C}">
                  <a14:useLocalDpi xmlns:a14="http://schemas.microsoft.com/office/drawing/2010/main" val="0"/>
                </a:ext>
              </a:extLst>
            </a:blip>
            <a:srcRect t="65265" r="72919" b="10291"/>
            <a:stretch/>
          </p:blipFill>
          <p:spPr bwMode="auto">
            <a:xfrm>
              <a:off x="7235097" y="0"/>
              <a:ext cx="2670904" cy="1676400"/>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0B22378C-DF4F-4BDA-82B5-9EB9AFB41961}"/>
              </a:ext>
            </a:extLst>
          </p:cNvPr>
          <p:cNvSpPr>
            <a:spLocks noGrp="1"/>
          </p:cNvSpPr>
          <p:nvPr>
            <p:ph type="title"/>
          </p:nvPr>
        </p:nvSpPr>
        <p:spPr>
          <a:xfrm>
            <a:off x="297580" y="162974"/>
            <a:ext cx="8543925" cy="1325563"/>
          </a:xfrm>
        </p:spPr>
        <p:txBody>
          <a:bodyPr>
            <a:normAutofit/>
          </a:bodyPr>
          <a:lstStyle/>
          <a:p>
            <a:r>
              <a:rPr lang="de-DE" sz="3200" b="1" dirty="0">
                <a:solidFill>
                  <a:schemeClr val="bg1"/>
                </a:solidFill>
                <a:latin typeface="Van Condensed Pro" panose="02000506030000020004" pitchFamily="50" charset="0"/>
              </a:rPr>
              <a:t>Ziele des </a:t>
            </a:r>
            <a:r>
              <a:rPr lang="en-GB" sz="3200" b="1" dirty="0">
                <a:solidFill>
                  <a:schemeClr val="bg1"/>
                </a:solidFill>
                <a:latin typeface="Van Condensed Pro" panose="02000506030000020004" pitchFamily="50" charset="0"/>
              </a:rPr>
              <a:t>100 Girls Project </a:t>
            </a:r>
            <a:r>
              <a:rPr lang="en-GB" sz="3200" dirty="0">
                <a:solidFill>
                  <a:schemeClr val="bg1"/>
                </a:solidFill>
                <a:latin typeface="Van Condensed Pro" panose="02000506030000020004" pitchFamily="50" charset="0"/>
              </a:rPr>
              <a:t>?</a:t>
            </a:r>
          </a:p>
        </p:txBody>
      </p:sp>
      <p:sp>
        <p:nvSpPr>
          <p:cNvPr id="3" name="Content Placeholder 2">
            <a:extLst>
              <a:ext uri="{FF2B5EF4-FFF2-40B4-BE49-F238E27FC236}">
                <a16:creationId xmlns:a16="http://schemas.microsoft.com/office/drawing/2014/main" id="{E6836670-6568-4697-978F-94DE34AFA37A}"/>
              </a:ext>
            </a:extLst>
          </p:cNvPr>
          <p:cNvSpPr>
            <a:spLocks noGrp="1"/>
          </p:cNvSpPr>
          <p:nvPr>
            <p:ph idx="1"/>
          </p:nvPr>
        </p:nvSpPr>
        <p:spPr>
          <a:xfrm>
            <a:off x="698680" y="2014311"/>
            <a:ext cx="8543925" cy="4351338"/>
          </a:xfrm>
        </p:spPr>
        <p:txBody>
          <a:bodyPr>
            <a:normAutofit fontScale="92500" lnSpcReduction="10000"/>
          </a:bodyPr>
          <a:lstStyle/>
          <a:p>
            <a:pPr marL="0" indent="0" fontAlgn="base">
              <a:buNone/>
            </a:pPr>
            <a:r>
              <a:rPr lang="en-GB" b="1" dirty="0">
                <a:solidFill>
                  <a:srgbClr val="2A255E"/>
                </a:solidFill>
                <a:latin typeface="Lato" panose="020F0502020204030203" pitchFamily="34" charset="0"/>
                <a:ea typeface="Lato" panose="020F0502020204030203" pitchFamily="34" charset="0"/>
                <a:cs typeface="Lato" panose="020F0502020204030203" pitchFamily="34" charset="0"/>
              </a:rPr>
              <a:t>100 Girls Project </a:t>
            </a:r>
            <a:r>
              <a:rPr lang="de-DE" b="1" dirty="0">
                <a:solidFill>
                  <a:srgbClr val="2A255E"/>
                </a:solidFill>
                <a:latin typeface="Lato" panose="020F0502020204030203" pitchFamily="34" charset="0"/>
                <a:ea typeface="Lato" panose="020F0502020204030203" pitchFamily="34" charset="0"/>
                <a:cs typeface="Lato" panose="020F0502020204030203" pitchFamily="34" charset="0"/>
              </a:rPr>
              <a:t>Lernziele</a:t>
            </a:r>
            <a:endParaRPr lang="en-GB" b="1" dirty="0">
              <a:solidFill>
                <a:srgbClr val="2A255E"/>
              </a:solidFill>
              <a:latin typeface="Lato" panose="020F0502020204030203" pitchFamily="34" charset="0"/>
              <a:ea typeface="Lato" panose="020F0502020204030203" pitchFamily="34" charset="0"/>
              <a:cs typeface="Lato" panose="020F0502020204030203" pitchFamily="34" charset="0"/>
            </a:endParaRPr>
          </a:p>
          <a:p>
            <a:pPr marL="0" indent="0" fontAlgn="base">
              <a:buNone/>
            </a:pPr>
            <a:endParaRPr lang="en-GB" dirty="0">
              <a:latin typeface="Lato" panose="020F0502020204030203" pitchFamily="34" charset="0"/>
              <a:ea typeface="Lato" panose="020F0502020204030203" pitchFamily="34" charset="0"/>
              <a:cs typeface="Lato" panose="020F0502020204030203" pitchFamily="34" charset="0"/>
            </a:endParaRPr>
          </a:p>
          <a:p>
            <a:pPr>
              <a:buClr>
                <a:srgbClr val="2A255E"/>
              </a:buClr>
            </a:pPr>
            <a:r>
              <a:rPr lang="de-DE" dirty="0"/>
              <a:t>Die Teilnehmerinnen haben ein besseres Verständnis was Leadership für WAGGGS bedeutet</a:t>
            </a:r>
          </a:p>
          <a:p>
            <a:pPr>
              <a:buClr>
                <a:srgbClr val="2A255E"/>
              </a:buClr>
            </a:pPr>
            <a:r>
              <a:rPr lang="de-DE" dirty="0"/>
              <a:t>Die Teilnehmerinnen kennen das Leadership Modell und sie wollen versuchen es auch zu nutzen</a:t>
            </a:r>
          </a:p>
          <a:p>
            <a:pPr>
              <a:buClr>
                <a:srgbClr val="2A255E"/>
              </a:buClr>
            </a:pPr>
            <a:r>
              <a:rPr lang="de-DE" dirty="0"/>
              <a:t>Die Teilnehmerinnen haben ein besseres Verständnis von Gender </a:t>
            </a:r>
            <a:r>
              <a:rPr lang="en-CA" dirty="0"/>
              <a:t>Equality</a:t>
            </a:r>
            <a:r>
              <a:rPr lang="de-DE" dirty="0"/>
              <a:t> und dem </a:t>
            </a:r>
            <a:r>
              <a:rPr lang="en-GB" dirty="0"/>
              <a:t>Sustainable Development Goal 5</a:t>
            </a:r>
          </a:p>
          <a:p>
            <a:pPr>
              <a:buClr>
                <a:srgbClr val="2A255E"/>
              </a:buClr>
            </a:pPr>
            <a:r>
              <a:rPr lang="de-DE" dirty="0"/>
              <a:t>Die Teilnehmerinnen </a:t>
            </a:r>
            <a:r>
              <a:rPr lang="de-DE"/>
              <a:t>fühlen sich </a:t>
            </a:r>
            <a:r>
              <a:rPr lang="de-DE" dirty="0"/>
              <a:t>verbunden mit WAGGGS als globaler Bewegung</a:t>
            </a:r>
            <a:br>
              <a:rPr lang="en-GB" dirty="0"/>
            </a:br>
            <a:endParaRPr lang="en-GB" dirty="0">
              <a:latin typeface="Lato" panose="020F0502020204030203" pitchFamily="34" charset="0"/>
              <a:ea typeface="Lato" panose="020F0502020204030203" pitchFamily="34" charset="0"/>
              <a:cs typeface="Lato" panose="020F0502020204030203" pitchFamily="34" charset="0"/>
            </a:endParaRPr>
          </a:p>
          <a:p>
            <a:pPr fontAlgn="base"/>
            <a:endParaRPr lang="en-GB" dirty="0">
              <a:latin typeface="Lato" panose="020F0502020204030203" pitchFamily="34" charset="0"/>
              <a:ea typeface="Lato" panose="020F0502020204030203" pitchFamily="34" charset="0"/>
              <a:cs typeface="Lato" panose="020F0502020204030203" pitchFamily="34" charset="0"/>
            </a:endParaRPr>
          </a:p>
          <a:p>
            <a:pPr fontAlgn="base"/>
            <a:endParaRPr lang="en-GB" dirty="0">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4088182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243">
            <a:extLst>
              <a:ext uri="{FF2B5EF4-FFF2-40B4-BE49-F238E27FC236}">
                <a16:creationId xmlns:a16="http://schemas.microsoft.com/office/drawing/2014/main" id="{8A604CA6-8097-4EDC-A363-4C17781196F6}"/>
              </a:ext>
            </a:extLst>
          </p:cNvPr>
          <p:cNvSpPr txBox="1">
            <a:spLocks noChangeArrowheads="1"/>
          </p:cNvSpPr>
          <p:nvPr/>
        </p:nvSpPr>
        <p:spPr bwMode="auto">
          <a:xfrm>
            <a:off x="5259" y="0"/>
            <a:ext cx="9900741" cy="6858000"/>
          </a:xfrm>
          <a:prstGeom prst="rect">
            <a:avLst/>
          </a:prstGeom>
          <a:solidFill>
            <a:srgbClr val="002060"/>
          </a:solidFill>
          <a:ln w="38100" cmpd="sng">
            <a:noFill/>
            <a:prstDash val="solid"/>
            <a:miter lim="800000"/>
            <a:headEnd/>
            <a:tailEnd/>
          </a:ln>
          <a:effectLst>
            <a:outerShdw dist="28398" dir="3806097" algn="ctr" rotWithShape="0">
              <a:schemeClr val="accent1">
                <a:lumMod val="50000"/>
                <a:lumOff val="0"/>
                <a:alpha val="50000"/>
              </a:schemeClr>
            </a:outerShdw>
          </a:effectLst>
        </p:spPr>
        <p:txBody>
          <a:bodyPr rot="0" vert="horz" wrap="square" lIns="0" tIns="0" rIns="0" bIns="0" anchor="t" anchorCtr="0" upright="1">
            <a:noAutofit/>
          </a:bodyPr>
          <a:lstStyle/>
          <a:p>
            <a:pPr fontAlgn="base"/>
            <a:r>
              <a:rPr lang="en-US" sz="1291" dirty="0">
                <a:latin typeface="Times New Roman" panose="02020603050405020304" pitchFamily="18" charset="0"/>
                <a:ea typeface="PMingLiU" panose="02020500000000000000" pitchFamily="18" charset="-120"/>
              </a:rPr>
              <a:t> </a:t>
            </a:r>
            <a:endParaRPr lang="en-GB" sz="1291" dirty="0">
              <a:latin typeface="Times New Roman" panose="02020603050405020304" pitchFamily="18" charset="0"/>
              <a:ea typeface="PMingLiU" panose="02020500000000000000" pitchFamily="18" charset="-120"/>
            </a:endParaRPr>
          </a:p>
        </p:txBody>
      </p:sp>
      <p:sp>
        <p:nvSpPr>
          <p:cNvPr id="10" name="Text Box 242">
            <a:extLst>
              <a:ext uri="{FF2B5EF4-FFF2-40B4-BE49-F238E27FC236}">
                <a16:creationId xmlns:a16="http://schemas.microsoft.com/office/drawing/2014/main" id="{D8D0AE87-B8C4-4F61-A846-B39E605C2B1C}"/>
              </a:ext>
            </a:extLst>
          </p:cNvPr>
          <p:cNvSpPr txBox="1">
            <a:spLocks noChangeArrowheads="1"/>
          </p:cNvSpPr>
          <p:nvPr/>
        </p:nvSpPr>
        <p:spPr bwMode="auto">
          <a:xfrm>
            <a:off x="643149" y="2675853"/>
            <a:ext cx="8619702" cy="1828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pPr algn="ctr" fontAlgn="base"/>
            <a:r>
              <a:rPr lang="de-DE" sz="4875" spc="-229" dirty="0">
                <a:solidFill>
                  <a:srgbClr val="FFFFFF"/>
                </a:solidFill>
                <a:latin typeface="Van Condensed Pro" panose="02000506030000020004" pitchFamily="50" charset="0"/>
                <a:ea typeface="Tahoma" panose="020B0604030504040204" pitchFamily="34" charset="0"/>
                <a:cs typeface="Lato" panose="020F0502020204030203" pitchFamily="34" charset="0"/>
              </a:rPr>
              <a:t>Zögert nicht uns zu kontaktieren falls ihr noch Fragen zum </a:t>
            </a:r>
            <a:r>
              <a:rPr lang="de-DE" sz="4875" b="1" spc="-229" dirty="0">
                <a:solidFill>
                  <a:srgbClr val="FFFFFF"/>
                </a:solidFill>
                <a:latin typeface="Van Condensed Pro" panose="02000506030000020004" pitchFamily="50" charset="0"/>
                <a:ea typeface="Tahoma" panose="020B0604030504040204" pitchFamily="34" charset="0"/>
                <a:cs typeface="Lato" panose="020F0502020204030203" pitchFamily="34" charset="0"/>
              </a:rPr>
              <a:t>100 Girls Project </a:t>
            </a:r>
            <a:r>
              <a:rPr lang="de-DE" sz="4875" spc="-229" dirty="0">
                <a:solidFill>
                  <a:srgbClr val="FFFFFF"/>
                </a:solidFill>
                <a:latin typeface="Van Condensed Pro" panose="02000506030000020004" pitchFamily="50" charset="0"/>
                <a:ea typeface="Tahoma" panose="020B0604030504040204" pitchFamily="34" charset="0"/>
                <a:cs typeface="Lato" panose="020F0502020204030203" pitchFamily="34" charset="0"/>
              </a:rPr>
              <a:t>haben solltet !</a:t>
            </a:r>
            <a:endParaRPr lang="de-DE" sz="1625" dirty="0">
              <a:latin typeface="Van Condensed Pro" panose="02000506030000020004" pitchFamily="50" charset="0"/>
              <a:ea typeface="Lato" panose="020F0502020204030203" pitchFamily="34" charset="0"/>
              <a:cs typeface="Lato" panose="020F0502020204030203" pitchFamily="34" charset="0"/>
            </a:endParaRPr>
          </a:p>
        </p:txBody>
      </p:sp>
      <p:pic>
        <p:nvPicPr>
          <p:cNvPr id="14" name="Picture 13">
            <a:extLst>
              <a:ext uri="{FF2B5EF4-FFF2-40B4-BE49-F238E27FC236}">
                <a16:creationId xmlns:a16="http://schemas.microsoft.com/office/drawing/2014/main" id="{24F6BA7B-7FC7-4A26-8837-E9B95BCD24F4}"/>
              </a:ext>
            </a:extLst>
          </p:cNvPr>
          <p:cNvPicPr>
            <a:picLocks noChangeAspect="1"/>
          </p:cNvPicPr>
          <p:nvPr/>
        </p:nvPicPr>
        <p:blipFill>
          <a:blip r:embed="rId3">
            <a:extLst>
              <a:ext uri="{BEBA8EAE-BF5A-486C-A8C5-ECC9F3942E4B}">
                <a14:imgProps xmlns:a14="http://schemas.microsoft.com/office/drawing/2010/main">
                  <a14:imgLayer r:embed="rId4">
                    <a14:imgEffect>
                      <a14:colorTemperature colorTemp="112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rot="1479883">
            <a:off x="8777100" y="729302"/>
            <a:ext cx="710910" cy="679504"/>
          </a:xfrm>
          <a:prstGeom prst="rect">
            <a:avLst/>
          </a:prstGeom>
        </p:spPr>
      </p:pic>
    </p:spTree>
    <p:extLst>
      <p:ext uri="{BB962C8B-B14F-4D97-AF65-F5344CB8AC3E}">
        <p14:creationId xmlns:p14="http://schemas.microsoft.com/office/powerpoint/2010/main" val="12869991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387</Words>
  <Application>Microsoft Office PowerPoint</Application>
  <PresentationFormat>A4-Papier (210 x 297 mm)</PresentationFormat>
  <Paragraphs>47</Paragraphs>
  <Slides>6</Slides>
  <Notes>6</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6</vt:i4>
      </vt:variant>
    </vt:vector>
  </HeadingPairs>
  <TitlesOfParts>
    <vt:vector size="13" baseType="lpstr">
      <vt:lpstr>Arial</vt:lpstr>
      <vt:lpstr>Calibri</vt:lpstr>
      <vt:lpstr>Calibri Light</vt:lpstr>
      <vt:lpstr>Lato</vt:lpstr>
      <vt:lpstr>Times New Roman</vt:lpstr>
      <vt:lpstr>Van Condensed Pro</vt:lpstr>
      <vt:lpstr>Office Theme</vt:lpstr>
      <vt:lpstr>International Connections Meetup</vt:lpstr>
      <vt:lpstr>Was ist das 100 Girls Project ?</vt:lpstr>
      <vt:lpstr>Warum machen wir das 100 Girls Project ?</vt:lpstr>
      <vt:lpstr>WAGGGS ?</vt:lpstr>
      <vt:lpstr>Ziele des 100 Girls Project ?</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Connections Meetup</dc:title>
  <dc:creator>Andii Verhoeven</dc:creator>
  <cp:lastModifiedBy>Anika Engelmann</cp:lastModifiedBy>
  <cp:revision>50</cp:revision>
  <dcterms:created xsi:type="dcterms:W3CDTF">2019-09-18T15:03:25Z</dcterms:created>
  <dcterms:modified xsi:type="dcterms:W3CDTF">2020-03-23T14:24:16Z</dcterms:modified>
</cp:coreProperties>
</file>