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4"/>
  </p:notesMasterIdLst>
  <p:sldIdLst>
    <p:sldId id="264" r:id="rId5"/>
    <p:sldId id="256" r:id="rId6"/>
    <p:sldId id="453" r:id="rId7"/>
    <p:sldId id="452" r:id="rId8"/>
    <p:sldId id="259" r:id="rId9"/>
    <p:sldId id="454" r:id="rId10"/>
    <p:sldId id="455" r:id="rId11"/>
    <p:sldId id="258" r:id="rId12"/>
    <p:sldId id="260" r:id="rId13"/>
    <p:sldId id="262" r:id="rId14"/>
    <p:sldId id="261" r:id="rId15"/>
    <p:sldId id="271" r:id="rId16"/>
    <p:sldId id="279" r:id="rId17"/>
    <p:sldId id="280" r:id="rId18"/>
    <p:sldId id="282" r:id="rId19"/>
    <p:sldId id="283" r:id="rId20"/>
    <p:sldId id="284" r:id="rId21"/>
    <p:sldId id="285" r:id="rId22"/>
    <p:sldId id="462" r:id="rId23"/>
    <p:sldId id="294" r:id="rId24"/>
    <p:sldId id="459" r:id="rId25"/>
    <p:sldId id="458" r:id="rId26"/>
    <p:sldId id="295" r:id="rId27"/>
    <p:sldId id="457" r:id="rId28"/>
    <p:sldId id="451" r:id="rId29"/>
    <p:sldId id="456" r:id="rId30"/>
    <p:sldId id="286" r:id="rId31"/>
    <p:sldId id="461" r:id="rId32"/>
    <p:sldId id="46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61C"/>
    <a:srgbClr val="D8B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3E1E2-5B1E-459B-AB4A-F8DFDF062381}" v="57" dt="2020-03-29T10:05:22.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58" autoAdjust="0"/>
  </p:normalViewPr>
  <p:slideViewPr>
    <p:cSldViewPr snapToGrid="0">
      <p:cViewPr varScale="1">
        <p:scale>
          <a:sx n="65" d="100"/>
          <a:sy n="65"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ka Essig" userId="fcee90e81e3717bf" providerId="LiveId" clId="{4DD3E1E2-5B1E-459B-AB4A-F8DFDF062381}"/>
    <pc:docChg chg="undo custSel addSld delSld modSld">
      <pc:chgData name="Ilka Essig" userId="fcee90e81e3717bf" providerId="LiveId" clId="{4DD3E1E2-5B1E-459B-AB4A-F8DFDF062381}" dt="2020-03-29T10:05:52.915" v="5002" actId="478"/>
      <pc:docMkLst>
        <pc:docMk/>
      </pc:docMkLst>
      <pc:sldChg chg="addSp delSp modSp mod">
        <pc:chgData name="Ilka Essig" userId="fcee90e81e3717bf" providerId="LiveId" clId="{4DD3E1E2-5B1E-459B-AB4A-F8DFDF062381}" dt="2020-03-29T10:05:52.915" v="5002" actId="478"/>
        <pc:sldMkLst>
          <pc:docMk/>
          <pc:sldMk cId="465656405" sldId="256"/>
        </pc:sldMkLst>
        <pc:spChg chg="mod">
          <ac:chgData name="Ilka Essig" userId="fcee90e81e3717bf" providerId="LiveId" clId="{4DD3E1E2-5B1E-459B-AB4A-F8DFDF062381}" dt="2020-03-29T09:49:45.756" v="3811" actId="1076"/>
          <ac:spMkLst>
            <pc:docMk/>
            <pc:sldMk cId="465656405" sldId="256"/>
            <ac:spMk id="2" creationId="{EA22531A-9BD5-4FA7-93A8-7B5C8A1EDEEF}"/>
          </ac:spMkLst>
        </pc:spChg>
        <pc:spChg chg="del mod">
          <ac:chgData name="Ilka Essig" userId="fcee90e81e3717bf" providerId="LiveId" clId="{4DD3E1E2-5B1E-459B-AB4A-F8DFDF062381}" dt="2020-03-29T10:05:52.915" v="5002" actId="478"/>
          <ac:spMkLst>
            <pc:docMk/>
            <pc:sldMk cId="465656405" sldId="256"/>
            <ac:spMk id="3" creationId="{24C47B8B-26D7-4366-8513-E0F57EC1ABCB}"/>
          </ac:spMkLst>
        </pc:spChg>
        <pc:spChg chg="add mod">
          <ac:chgData name="Ilka Essig" userId="fcee90e81e3717bf" providerId="LiveId" clId="{4DD3E1E2-5B1E-459B-AB4A-F8DFDF062381}" dt="2020-03-26T11:40:45.488" v="34" actId="790"/>
          <ac:spMkLst>
            <pc:docMk/>
            <pc:sldMk cId="465656405" sldId="256"/>
            <ac:spMk id="5" creationId="{FB697798-2B29-43CF-A22F-675309C3B6BA}"/>
          </ac:spMkLst>
        </pc:spChg>
        <pc:picChg chg="add del mod">
          <ac:chgData name="Ilka Essig" userId="fcee90e81e3717bf" providerId="LiveId" clId="{4DD3E1E2-5B1E-459B-AB4A-F8DFDF062381}" dt="2020-03-26T11:39:11.339" v="8" actId="478"/>
          <ac:picMkLst>
            <pc:docMk/>
            <pc:sldMk cId="465656405" sldId="256"/>
            <ac:picMk id="4" creationId="{731B08EB-3380-49BD-B563-C124336F03EC}"/>
          </ac:picMkLst>
        </pc:picChg>
        <pc:picChg chg="mod">
          <ac:chgData name="Ilka Essig" userId="fcee90e81e3717bf" providerId="LiveId" clId="{4DD3E1E2-5B1E-459B-AB4A-F8DFDF062381}" dt="2020-03-26T11:40:02.232" v="32" actId="1076"/>
          <ac:picMkLst>
            <pc:docMk/>
            <pc:sldMk cId="465656405" sldId="256"/>
            <ac:picMk id="1026" creationId="{433505B7-2177-4AFA-B681-93B3C3776D89}"/>
          </ac:picMkLst>
        </pc:picChg>
      </pc:sldChg>
      <pc:sldChg chg="del">
        <pc:chgData name="Ilka Essig" userId="fcee90e81e3717bf" providerId="LiveId" clId="{4DD3E1E2-5B1E-459B-AB4A-F8DFDF062381}" dt="2020-03-26T11:50:39.540" v="103" actId="2696"/>
        <pc:sldMkLst>
          <pc:docMk/>
          <pc:sldMk cId="4161595906" sldId="257"/>
        </pc:sldMkLst>
      </pc:sldChg>
      <pc:sldChg chg="addSp delSp modSp mod">
        <pc:chgData name="Ilka Essig" userId="fcee90e81e3717bf" providerId="LiveId" clId="{4DD3E1E2-5B1E-459B-AB4A-F8DFDF062381}" dt="2020-03-29T10:00:36.035" v="4670" actId="478"/>
        <pc:sldMkLst>
          <pc:docMk/>
          <pc:sldMk cId="1228309232" sldId="258"/>
        </pc:sldMkLst>
        <pc:picChg chg="mod">
          <ac:chgData name="Ilka Essig" userId="fcee90e81e3717bf" providerId="LiveId" clId="{4DD3E1E2-5B1E-459B-AB4A-F8DFDF062381}" dt="2020-03-27T13:46:36.028" v="1063" actId="1076"/>
          <ac:picMkLst>
            <pc:docMk/>
            <pc:sldMk cId="1228309232" sldId="258"/>
            <ac:picMk id="2050" creationId="{B7F3B74A-713F-459D-AF70-81DD758EA297}"/>
          </ac:picMkLst>
        </pc:picChg>
        <pc:inkChg chg="del">
          <ac:chgData name="Ilka Essig" userId="fcee90e81e3717bf" providerId="LiveId" clId="{4DD3E1E2-5B1E-459B-AB4A-F8DFDF062381}" dt="2020-03-27T13:46:41.652" v="1065"/>
          <ac:inkMkLst>
            <pc:docMk/>
            <pc:sldMk cId="1228309232" sldId="258"/>
            <ac:inkMk id="2" creationId="{3EEE171E-CEB0-47F2-A0A8-34418F1B4517}"/>
          </ac:inkMkLst>
        </pc:inkChg>
        <pc:inkChg chg="del">
          <ac:chgData name="Ilka Essig" userId="fcee90e81e3717bf" providerId="LiveId" clId="{4DD3E1E2-5B1E-459B-AB4A-F8DFDF062381}" dt="2020-03-27T13:47:01.277" v="1069"/>
          <ac:inkMkLst>
            <pc:docMk/>
            <pc:sldMk cId="1228309232" sldId="258"/>
            <ac:inkMk id="3" creationId="{8E243F37-6D96-4D59-A944-32681BEC424B}"/>
          </ac:inkMkLst>
        </pc:inkChg>
        <pc:inkChg chg="del">
          <ac:chgData name="Ilka Essig" userId="fcee90e81e3717bf" providerId="LiveId" clId="{4DD3E1E2-5B1E-459B-AB4A-F8DFDF062381}" dt="2020-03-27T13:46:41.651" v="1064"/>
          <ac:inkMkLst>
            <pc:docMk/>
            <pc:sldMk cId="1228309232" sldId="258"/>
            <ac:inkMk id="4" creationId="{AE58AD04-5073-460C-8C63-546919E7D105}"/>
          </ac:inkMkLst>
        </pc:inkChg>
        <pc:inkChg chg="add">
          <ac:chgData name="Ilka Essig" userId="fcee90e81e3717bf" providerId="LiveId" clId="{4DD3E1E2-5B1E-459B-AB4A-F8DFDF062381}" dt="2020-03-27T13:46:44.968" v="1066" actId="9405"/>
          <ac:inkMkLst>
            <pc:docMk/>
            <pc:sldMk cId="1228309232" sldId="258"/>
            <ac:inkMk id="5" creationId="{FDE9E49F-FD37-4DDE-B1D5-A9B9587ABAF6}"/>
          </ac:inkMkLst>
        </pc:inkChg>
        <pc:inkChg chg="add">
          <ac:chgData name="Ilka Essig" userId="fcee90e81e3717bf" providerId="LiveId" clId="{4DD3E1E2-5B1E-459B-AB4A-F8DFDF062381}" dt="2020-03-27T13:46:49.840" v="1067" actId="9405"/>
          <ac:inkMkLst>
            <pc:docMk/>
            <pc:sldMk cId="1228309232" sldId="258"/>
            <ac:inkMk id="6" creationId="{34E632C3-CA74-407F-A741-220DF30DDD94}"/>
          </ac:inkMkLst>
        </pc:inkChg>
        <pc:inkChg chg="add del">
          <ac:chgData name="Ilka Essig" userId="fcee90e81e3717bf" providerId="LiveId" clId="{4DD3E1E2-5B1E-459B-AB4A-F8DFDF062381}" dt="2020-03-29T10:00:36.035" v="4670" actId="478"/>
          <ac:inkMkLst>
            <pc:docMk/>
            <pc:sldMk cId="1228309232" sldId="258"/>
            <ac:inkMk id="7" creationId="{EBD7610A-818A-4651-9061-66DC172997AD}"/>
          </ac:inkMkLst>
        </pc:inkChg>
      </pc:sldChg>
      <pc:sldChg chg="modSp mod">
        <pc:chgData name="Ilka Essig" userId="fcee90e81e3717bf" providerId="LiveId" clId="{4DD3E1E2-5B1E-459B-AB4A-F8DFDF062381}" dt="2020-03-27T13:40:37.398" v="762" actId="255"/>
        <pc:sldMkLst>
          <pc:docMk/>
          <pc:sldMk cId="4214879792" sldId="259"/>
        </pc:sldMkLst>
        <pc:spChg chg="mod">
          <ac:chgData name="Ilka Essig" userId="fcee90e81e3717bf" providerId="LiveId" clId="{4DD3E1E2-5B1E-459B-AB4A-F8DFDF062381}" dt="2020-03-27T13:40:37.398" v="762" actId="255"/>
          <ac:spMkLst>
            <pc:docMk/>
            <pc:sldMk cId="4214879792" sldId="259"/>
            <ac:spMk id="2" creationId="{E07C2ABB-7303-4946-9372-58BCD6876981}"/>
          </ac:spMkLst>
        </pc:spChg>
      </pc:sldChg>
      <pc:sldChg chg="addSp modSp mod">
        <pc:chgData name="Ilka Essig" userId="fcee90e81e3717bf" providerId="LiveId" clId="{4DD3E1E2-5B1E-459B-AB4A-F8DFDF062381}" dt="2020-03-27T13:43:20.472" v="775" actId="1076"/>
        <pc:sldMkLst>
          <pc:docMk/>
          <pc:sldMk cId="1068620695" sldId="260"/>
        </pc:sldMkLst>
        <pc:picChg chg="add mod">
          <ac:chgData name="Ilka Essig" userId="fcee90e81e3717bf" providerId="LiveId" clId="{4DD3E1E2-5B1E-459B-AB4A-F8DFDF062381}" dt="2020-03-27T13:43:20.472" v="775" actId="1076"/>
          <ac:picMkLst>
            <pc:docMk/>
            <pc:sldMk cId="1068620695" sldId="260"/>
            <ac:picMk id="4" creationId="{2A88910F-6941-47DA-86A8-A919C32DC7B3}"/>
          </ac:picMkLst>
        </pc:picChg>
      </pc:sldChg>
      <pc:sldChg chg="addSp modSp mod modNotesTx">
        <pc:chgData name="Ilka Essig" userId="fcee90e81e3717bf" providerId="LiveId" clId="{4DD3E1E2-5B1E-459B-AB4A-F8DFDF062381}" dt="2020-03-27T13:54:40.122" v="1688" actId="1076"/>
        <pc:sldMkLst>
          <pc:docMk/>
          <pc:sldMk cId="4201124458" sldId="261"/>
        </pc:sldMkLst>
        <pc:spChg chg="mod">
          <ac:chgData name="Ilka Essig" userId="fcee90e81e3717bf" providerId="LiveId" clId="{4DD3E1E2-5B1E-459B-AB4A-F8DFDF062381}" dt="2020-03-27T13:48:09.451" v="1072" actId="1076"/>
          <ac:spMkLst>
            <pc:docMk/>
            <pc:sldMk cId="4201124458" sldId="261"/>
            <ac:spMk id="2" creationId="{98DB4E65-31FB-4F5F-B9AD-7739A223684A}"/>
          </ac:spMkLst>
        </pc:spChg>
        <pc:spChg chg="add mod">
          <ac:chgData name="Ilka Essig" userId="fcee90e81e3717bf" providerId="LiveId" clId="{4DD3E1E2-5B1E-459B-AB4A-F8DFDF062381}" dt="2020-03-27T13:54:40.122" v="1688" actId="1076"/>
          <ac:spMkLst>
            <pc:docMk/>
            <pc:sldMk cId="4201124458" sldId="261"/>
            <ac:spMk id="5" creationId="{9F7CB025-EBFE-4628-B0A8-FA0E7E591C14}"/>
          </ac:spMkLst>
        </pc:spChg>
        <pc:picChg chg="mod">
          <ac:chgData name="Ilka Essig" userId="fcee90e81e3717bf" providerId="LiveId" clId="{4DD3E1E2-5B1E-459B-AB4A-F8DFDF062381}" dt="2020-03-27T13:54:31.961" v="1687" actId="1076"/>
          <ac:picMkLst>
            <pc:docMk/>
            <pc:sldMk cId="4201124458" sldId="261"/>
            <ac:picMk id="4" creationId="{8A9EBA60-9C2F-4939-8A6A-C1ADFF3CCE98}"/>
          </ac:picMkLst>
        </pc:picChg>
      </pc:sldChg>
      <pc:sldChg chg="addSp delSp modSp mod">
        <pc:chgData name="Ilka Essig" userId="fcee90e81e3717bf" providerId="LiveId" clId="{4DD3E1E2-5B1E-459B-AB4A-F8DFDF062381}" dt="2020-03-27T13:43:33.726" v="776" actId="1076"/>
        <pc:sldMkLst>
          <pc:docMk/>
          <pc:sldMk cId="515555353" sldId="262"/>
        </pc:sldMkLst>
        <pc:picChg chg="add del">
          <ac:chgData name="Ilka Essig" userId="fcee90e81e3717bf" providerId="LiveId" clId="{4DD3E1E2-5B1E-459B-AB4A-F8DFDF062381}" dt="2020-03-27T13:42:41.618" v="772" actId="478"/>
          <ac:picMkLst>
            <pc:docMk/>
            <pc:sldMk cId="515555353" sldId="262"/>
            <ac:picMk id="3" creationId="{968069C5-25CA-4AFC-9F1D-E9F4DFF4A8AF}"/>
          </ac:picMkLst>
        </pc:picChg>
        <pc:picChg chg="add mod">
          <ac:chgData name="Ilka Essig" userId="fcee90e81e3717bf" providerId="LiveId" clId="{4DD3E1E2-5B1E-459B-AB4A-F8DFDF062381}" dt="2020-03-27T13:43:33.726" v="776" actId="1076"/>
          <ac:picMkLst>
            <pc:docMk/>
            <pc:sldMk cId="515555353" sldId="262"/>
            <ac:picMk id="5" creationId="{10E44451-EF8C-47CD-A95C-CD0DD7A4D7C4}"/>
          </ac:picMkLst>
        </pc:picChg>
      </pc:sldChg>
      <pc:sldChg chg="delSp del">
        <pc:chgData name="Ilka Essig" userId="fcee90e81e3717bf" providerId="LiveId" clId="{4DD3E1E2-5B1E-459B-AB4A-F8DFDF062381}" dt="2020-03-26T11:41:12.108" v="36" actId="2696"/>
        <pc:sldMkLst>
          <pc:docMk/>
          <pc:sldMk cId="494306767" sldId="263"/>
        </pc:sldMkLst>
        <pc:picChg chg="del">
          <ac:chgData name="Ilka Essig" userId="fcee90e81e3717bf" providerId="LiveId" clId="{4DD3E1E2-5B1E-459B-AB4A-F8DFDF062381}" dt="2020-03-26T11:41:02.051" v="35" actId="478"/>
          <ac:picMkLst>
            <pc:docMk/>
            <pc:sldMk cId="494306767" sldId="263"/>
            <ac:picMk id="3074" creationId="{A5E1BFA9-35F2-493C-A30D-BB5123ED141A}"/>
          </ac:picMkLst>
        </pc:picChg>
      </pc:sldChg>
      <pc:sldChg chg="modSp">
        <pc:chgData name="Ilka Essig" userId="fcee90e81e3717bf" providerId="LiveId" clId="{4DD3E1E2-5B1E-459B-AB4A-F8DFDF062381}" dt="2020-03-26T11:35:53.324" v="4" actId="170"/>
        <pc:sldMkLst>
          <pc:docMk/>
          <pc:sldMk cId="1102042759" sldId="264"/>
        </pc:sldMkLst>
        <pc:picChg chg="mod">
          <ac:chgData name="Ilka Essig" userId="fcee90e81e3717bf" providerId="LiveId" clId="{4DD3E1E2-5B1E-459B-AB4A-F8DFDF062381}" dt="2020-03-26T11:35:19.454" v="0" actId="732"/>
          <ac:picMkLst>
            <pc:docMk/>
            <pc:sldMk cId="1102042759" sldId="264"/>
            <ac:picMk id="2058" creationId="{286476FD-2D7D-48C8-B39B-5F624CB37841}"/>
          </ac:picMkLst>
        </pc:picChg>
        <pc:picChg chg="mod">
          <ac:chgData name="Ilka Essig" userId="fcee90e81e3717bf" providerId="LiveId" clId="{4DD3E1E2-5B1E-459B-AB4A-F8DFDF062381}" dt="2020-03-26T11:35:53.324" v="4" actId="170"/>
          <ac:picMkLst>
            <pc:docMk/>
            <pc:sldMk cId="1102042759" sldId="264"/>
            <ac:picMk id="2060" creationId="{C97CD723-6EE0-4F7F-9668-27ED2D16382A}"/>
          </ac:picMkLst>
        </pc:picChg>
        <pc:picChg chg="mod">
          <ac:chgData name="Ilka Essig" userId="fcee90e81e3717bf" providerId="LiveId" clId="{4DD3E1E2-5B1E-459B-AB4A-F8DFDF062381}" dt="2020-03-26T11:35:45.409" v="3" actId="171"/>
          <ac:picMkLst>
            <pc:docMk/>
            <pc:sldMk cId="1102042759" sldId="264"/>
            <ac:picMk id="2066" creationId="{2C658727-CA22-475B-A399-7970DA35B3FB}"/>
          </ac:picMkLst>
        </pc:picChg>
      </pc:sldChg>
      <pc:sldChg chg="del">
        <pc:chgData name="Ilka Essig" userId="fcee90e81e3717bf" providerId="LiveId" clId="{4DD3E1E2-5B1E-459B-AB4A-F8DFDF062381}" dt="2020-03-26T11:50:34.727" v="102" actId="2696"/>
        <pc:sldMkLst>
          <pc:docMk/>
          <pc:sldMk cId="3146188538" sldId="265"/>
        </pc:sldMkLst>
      </pc:sldChg>
      <pc:sldChg chg="modSp mod">
        <pc:chgData name="Ilka Essig" userId="fcee90e81e3717bf" providerId="LiveId" clId="{4DD3E1E2-5B1E-459B-AB4A-F8DFDF062381}" dt="2020-03-27T13:55:26.200" v="1699" actId="20577"/>
        <pc:sldMkLst>
          <pc:docMk/>
          <pc:sldMk cId="2315004828" sldId="271"/>
        </pc:sldMkLst>
        <pc:spChg chg="mod">
          <ac:chgData name="Ilka Essig" userId="fcee90e81e3717bf" providerId="LiveId" clId="{4DD3E1E2-5B1E-459B-AB4A-F8DFDF062381}" dt="2020-03-27T13:55:26.200" v="1699" actId="20577"/>
          <ac:spMkLst>
            <pc:docMk/>
            <pc:sldMk cId="2315004828" sldId="271"/>
            <ac:spMk id="2" creationId="{98DB4E65-31FB-4F5F-B9AD-7739A223684A}"/>
          </ac:spMkLst>
        </pc:spChg>
      </pc:sldChg>
      <pc:sldChg chg="modNotesTx">
        <pc:chgData name="Ilka Essig" userId="fcee90e81e3717bf" providerId="LiveId" clId="{4DD3E1E2-5B1E-459B-AB4A-F8DFDF062381}" dt="2020-03-27T13:55:56.918" v="1700" actId="20577"/>
        <pc:sldMkLst>
          <pc:docMk/>
          <pc:sldMk cId="2231147601" sldId="285"/>
        </pc:sldMkLst>
      </pc:sldChg>
      <pc:sldChg chg="addSp modSp mod modNotesTx">
        <pc:chgData name="Ilka Essig" userId="fcee90e81e3717bf" providerId="LiveId" clId="{4DD3E1E2-5B1E-459B-AB4A-F8DFDF062381}" dt="2020-03-27T14:11:46.997" v="2637" actId="113"/>
        <pc:sldMkLst>
          <pc:docMk/>
          <pc:sldMk cId="945704892" sldId="286"/>
        </pc:sldMkLst>
        <pc:spChg chg="add mod">
          <ac:chgData name="Ilka Essig" userId="fcee90e81e3717bf" providerId="LiveId" clId="{4DD3E1E2-5B1E-459B-AB4A-F8DFDF062381}" dt="2020-03-27T14:11:46.997" v="2637" actId="113"/>
          <ac:spMkLst>
            <pc:docMk/>
            <pc:sldMk cId="945704892" sldId="286"/>
            <ac:spMk id="2" creationId="{C0C4CCE6-19DE-428B-98F5-E107A1F79DC1}"/>
          </ac:spMkLst>
        </pc:spChg>
        <pc:spChg chg="add mod">
          <ac:chgData name="Ilka Essig" userId="fcee90e81e3717bf" providerId="LiveId" clId="{4DD3E1E2-5B1E-459B-AB4A-F8DFDF062381}" dt="2020-03-27T14:10:34.272" v="2617" actId="1076"/>
          <ac:spMkLst>
            <pc:docMk/>
            <pc:sldMk cId="945704892" sldId="286"/>
            <ac:spMk id="3" creationId="{1863076F-3C53-4D5F-9A79-5027251509C7}"/>
          </ac:spMkLst>
        </pc:spChg>
        <pc:picChg chg="mod">
          <ac:chgData name="Ilka Essig" userId="fcee90e81e3717bf" providerId="LiveId" clId="{4DD3E1E2-5B1E-459B-AB4A-F8DFDF062381}" dt="2020-03-27T14:05:41.539" v="2406" actId="1076"/>
          <ac:picMkLst>
            <pc:docMk/>
            <pc:sldMk cId="945704892" sldId="286"/>
            <ac:picMk id="5" creationId="{B3187051-F94E-4112-8D96-2CD85246EA9E}"/>
          </ac:picMkLst>
        </pc:picChg>
      </pc:sldChg>
      <pc:sldChg chg="del">
        <pc:chgData name="Ilka Essig" userId="fcee90e81e3717bf" providerId="LiveId" clId="{4DD3E1E2-5B1E-459B-AB4A-F8DFDF062381}" dt="2020-03-27T14:08:22.309" v="2574" actId="2696"/>
        <pc:sldMkLst>
          <pc:docMk/>
          <pc:sldMk cId="2179890254" sldId="288"/>
        </pc:sldMkLst>
      </pc:sldChg>
      <pc:sldChg chg="delSp modSp del mod">
        <pc:chgData name="Ilka Essig" userId="fcee90e81e3717bf" providerId="LiveId" clId="{4DD3E1E2-5B1E-459B-AB4A-F8DFDF062381}" dt="2020-03-29T10:04:54.117" v="4991" actId="2696"/>
        <pc:sldMkLst>
          <pc:docMk/>
          <pc:sldMk cId="3105445727" sldId="292"/>
        </pc:sldMkLst>
        <pc:spChg chg="mod">
          <ac:chgData name="Ilka Essig" userId="fcee90e81e3717bf" providerId="LiveId" clId="{4DD3E1E2-5B1E-459B-AB4A-F8DFDF062381}" dt="2020-03-29T09:59:33.922" v="4661" actId="113"/>
          <ac:spMkLst>
            <pc:docMk/>
            <pc:sldMk cId="3105445727" sldId="292"/>
            <ac:spMk id="2" creationId="{98DB4E65-31FB-4F5F-B9AD-7739A223684A}"/>
          </ac:spMkLst>
        </pc:spChg>
        <pc:picChg chg="del">
          <ac:chgData name="Ilka Essig" userId="fcee90e81e3717bf" providerId="LiveId" clId="{4DD3E1E2-5B1E-459B-AB4A-F8DFDF062381}" dt="2020-03-29T09:59:48.080" v="4662" actId="21"/>
          <ac:picMkLst>
            <pc:docMk/>
            <pc:sldMk cId="3105445727" sldId="292"/>
            <ac:picMk id="3" creationId="{A450604D-B07E-4DDF-AB76-C3D338D56723}"/>
          </ac:picMkLst>
        </pc:picChg>
      </pc:sldChg>
      <pc:sldChg chg="del">
        <pc:chgData name="Ilka Essig" userId="fcee90e81e3717bf" providerId="LiveId" clId="{4DD3E1E2-5B1E-459B-AB4A-F8DFDF062381}" dt="2020-03-27T14:08:36.316" v="2575" actId="2696"/>
        <pc:sldMkLst>
          <pc:docMk/>
          <pc:sldMk cId="4017352807" sldId="293"/>
        </pc:sldMkLst>
      </pc:sldChg>
      <pc:sldChg chg="addSp delSp modSp mod modNotesTx">
        <pc:chgData name="Ilka Essig" userId="fcee90e81e3717bf" providerId="LiveId" clId="{4DD3E1E2-5B1E-459B-AB4A-F8DFDF062381}" dt="2020-03-29T10:04:40.167" v="4990" actId="115"/>
        <pc:sldMkLst>
          <pc:docMk/>
          <pc:sldMk cId="3815334378" sldId="294"/>
        </pc:sldMkLst>
        <pc:spChg chg="mod">
          <ac:chgData name="Ilka Essig" userId="fcee90e81e3717bf" providerId="LiveId" clId="{4DD3E1E2-5B1E-459B-AB4A-F8DFDF062381}" dt="2020-03-29T10:01:15.209" v="4696" actId="20577"/>
          <ac:spMkLst>
            <pc:docMk/>
            <pc:sldMk cId="3815334378" sldId="294"/>
            <ac:spMk id="2" creationId="{B8ACF4E0-B529-46CC-AAFF-D7A4211BB81F}"/>
          </ac:spMkLst>
        </pc:spChg>
        <pc:spChg chg="add mod">
          <ac:chgData name="Ilka Essig" userId="fcee90e81e3717bf" providerId="LiveId" clId="{4DD3E1E2-5B1E-459B-AB4A-F8DFDF062381}" dt="2020-03-29T10:04:40.167" v="4990" actId="115"/>
          <ac:spMkLst>
            <pc:docMk/>
            <pc:sldMk cId="3815334378" sldId="294"/>
            <ac:spMk id="3" creationId="{63684287-E786-4848-89D7-7617FFB86351}"/>
          </ac:spMkLst>
        </pc:spChg>
        <pc:picChg chg="add mod">
          <ac:chgData name="Ilka Essig" userId="fcee90e81e3717bf" providerId="LiveId" clId="{4DD3E1E2-5B1E-459B-AB4A-F8DFDF062381}" dt="2020-03-29T10:00:23.213" v="4669" actId="1076"/>
          <ac:picMkLst>
            <pc:docMk/>
            <pc:sldMk cId="3815334378" sldId="294"/>
            <ac:picMk id="4" creationId="{1A404229-B050-4768-B480-A2255A9EC11D}"/>
          </ac:picMkLst>
        </pc:picChg>
        <pc:picChg chg="del">
          <ac:chgData name="Ilka Essig" userId="fcee90e81e3717bf" providerId="LiveId" clId="{4DD3E1E2-5B1E-459B-AB4A-F8DFDF062381}" dt="2020-03-29T09:59:59.190" v="4664" actId="478"/>
          <ac:picMkLst>
            <pc:docMk/>
            <pc:sldMk cId="3815334378" sldId="294"/>
            <ac:picMk id="8" creationId="{DD5569EB-82AD-4E5B-9FD8-E6570DD40AD4}"/>
          </ac:picMkLst>
        </pc:picChg>
        <pc:picChg chg="del mod">
          <ac:chgData name="Ilka Essig" userId="fcee90e81e3717bf" providerId="LiveId" clId="{4DD3E1E2-5B1E-459B-AB4A-F8DFDF062381}" dt="2020-03-29T10:01:23.300" v="4702" actId="478"/>
          <ac:picMkLst>
            <pc:docMk/>
            <pc:sldMk cId="3815334378" sldId="294"/>
            <ac:picMk id="11" creationId="{31101102-321F-44F9-95B0-6C7FA80984BD}"/>
          </ac:picMkLst>
        </pc:picChg>
      </pc:sldChg>
      <pc:sldChg chg="addSp modSp mod">
        <pc:chgData name="Ilka Essig" userId="fcee90e81e3717bf" providerId="LiveId" clId="{4DD3E1E2-5B1E-459B-AB4A-F8DFDF062381}" dt="2020-03-27T14:30:02.098" v="3384" actId="790"/>
        <pc:sldMkLst>
          <pc:docMk/>
          <pc:sldMk cId="2830923004" sldId="295"/>
        </pc:sldMkLst>
        <pc:spChg chg="add mod">
          <ac:chgData name="Ilka Essig" userId="fcee90e81e3717bf" providerId="LiveId" clId="{4DD3E1E2-5B1E-459B-AB4A-F8DFDF062381}" dt="2020-03-27T14:30:02.098" v="3384" actId="790"/>
          <ac:spMkLst>
            <pc:docMk/>
            <pc:sldMk cId="2830923004" sldId="295"/>
            <ac:spMk id="3" creationId="{BCDC9DF0-6CFF-420E-B617-DA9EC15719CF}"/>
          </ac:spMkLst>
        </pc:spChg>
        <pc:spChg chg="mod">
          <ac:chgData name="Ilka Essig" userId="fcee90e81e3717bf" providerId="LiveId" clId="{4DD3E1E2-5B1E-459B-AB4A-F8DFDF062381}" dt="2020-03-27T14:25:20.198" v="3133" actId="1076"/>
          <ac:spMkLst>
            <pc:docMk/>
            <pc:sldMk cId="2830923004" sldId="295"/>
            <ac:spMk id="6" creationId="{7446CFEE-6786-474D-BA9E-0276209DFABD}"/>
          </ac:spMkLst>
        </pc:spChg>
        <pc:spChg chg="add mod">
          <ac:chgData name="Ilka Essig" userId="fcee90e81e3717bf" providerId="LiveId" clId="{4DD3E1E2-5B1E-459B-AB4A-F8DFDF062381}" dt="2020-03-27T14:27:49.306" v="3332" actId="20577"/>
          <ac:spMkLst>
            <pc:docMk/>
            <pc:sldMk cId="2830923004" sldId="295"/>
            <ac:spMk id="8" creationId="{C6CB49BB-10CF-49EA-BA50-B74EE0DB904D}"/>
          </ac:spMkLst>
        </pc:spChg>
        <pc:spChg chg="add mod">
          <ac:chgData name="Ilka Essig" userId="fcee90e81e3717bf" providerId="LiveId" clId="{4DD3E1E2-5B1E-459B-AB4A-F8DFDF062381}" dt="2020-03-27T14:27:59.231" v="3338" actId="20577"/>
          <ac:spMkLst>
            <pc:docMk/>
            <pc:sldMk cId="2830923004" sldId="295"/>
            <ac:spMk id="9" creationId="{FC8B50B5-B9E0-49EC-90CB-E73887D50529}"/>
          </ac:spMkLst>
        </pc:spChg>
        <pc:spChg chg="add mod">
          <ac:chgData name="Ilka Essig" userId="fcee90e81e3717bf" providerId="LiveId" clId="{4DD3E1E2-5B1E-459B-AB4A-F8DFDF062381}" dt="2020-03-27T14:29:37.595" v="3382" actId="1076"/>
          <ac:spMkLst>
            <pc:docMk/>
            <pc:sldMk cId="2830923004" sldId="295"/>
            <ac:spMk id="10" creationId="{1E3A5974-662E-42BC-97F9-B9CB640570C0}"/>
          </ac:spMkLst>
        </pc:spChg>
        <pc:spChg chg="add mod">
          <ac:chgData name="Ilka Essig" userId="fcee90e81e3717bf" providerId="LiveId" clId="{4DD3E1E2-5B1E-459B-AB4A-F8DFDF062381}" dt="2020-03-27T14:28:17.983" v="3349" actId="20577"/>
          <ac:spMkLst>
            <pc:docMk/>
            <pc:sldMk cId="2830923004" sldId="295"/>
            <ac:spMk id="11" creationId="{E6DE64A8-BE83-48D5-BECB-EE4ABB95B8CF}"/>
          </ac:spMkLst>
        </pc:spChg>
        <pc:spChg chg="add mod">
          <ac:chgData name="Ilka Essig" userId="fcee90e81e3717bf" providerId="LiveId" clId="{4DD3E1E2-5B1E-459B-AB4A-F8DFDF062381}" dt="2020-03-27T14:28:27.503" v="3352" actId="20577"/>
          <ac:spMkLst>
            <pc:docMk/>
            <pc:sldMk cId="2830923004" sldId="295"/>
            <ac:spMk id="12" creationId="{0E38A3B1-B8A1-40DD-AF16-803575B66CA9}"/>
          </ac:spMkLst>
        </pc:spChg>
        <pc:spChg chg="add mod">
          <ac:chgData name="Ilka Essig" userId="fcee90e81e3717bf" providerId="LiveId" clId="{4DD3E1E2-5B1E-459B-AB4A-F8DFDF062381}" dt="2020-03-27T14:29:16.851" v="3379" actId="1076"/>
          <ac:spMkLst>
            <pc:docMk/>
            <pc:sldMk cId="2830923004" sldId="295"/>
            <ac:spMk id="13" creationId="{2384A3C8-3846-48B1-8734-42AAF7B34C05}"/>
          </ac:spMkLst>
        </pc:spChg>
        <pc:spChg chg="add mod">
          <ac:chgData name="Ilka Essig" userId="fcee90e81e3717bf" providerId="LiveId" clId="{4DD3E1E2-5B1E-459B-AB4A-F8DFDF062381}" dt="2020-03-27T14:29:26.696" v="3381" actId="1076"/>
          <ac:spMkLst>
            <pc:docMk/>
            <pc:sldMk cId="2830923004" sldId="295"/>
            <ac:spMk id="14" creationId="{4203A32E-1E13-494A-8540-F17D44F9DD30}"/>
          </ac:spMkLst>
        </pc:spChg>
        <pc:spChg chg="add mod">
          <ac:chgData name="Ilka Essig" userId="fcee90e81e3717bf" providerId="LiveId" clId="{4DD3E1E2-5B1E-459B-AB4A-F8DFDF062381}" dt="2020-03-27T14:29:43.231" v="3383" actId="1076"/>
          <ac:spMkLst>
            <pc:docMk/>
            <pc:sldMk cId="2830923004" sldId="295"/>
            <ac:spMk id="15" creationId="{AF1FD6AA-358C-4243-96FA-49F81E6463C6}"/>
          </ac:spMkLst>
        </pc:spChg>
        <pc:picChg chg="mod">
          <ac:chgData name="Ilka Essig" userId="fcee90e81e3717bf" providerId="LiveId" clId="{4DD3E1E2-5B1E-459B-AB4A-F8DFDF062381}" dt="2020-03-27T14:25:06.531" v="3132" actId="1076"/>
          <ac:picMkLst>
            <pc:docMk/>
            <pc:sldMk cId="2830923004" sldId="295"/>
            <ac:picMk id="5" creationId="{ACC33F20-7119-4D97-953B-1BFD994A80A3}"/>
          </ac:picMkLst>
        </pc:picChg>
        <pc:picChg chg="mod">
          <ac:chgData name="Ilka Essig" userId="fcee90e81e3717bf" providerId="LiveId" clId="{4DD3E1E2-5B1E-459B-AB4A-F8DFDF062381}" dt="2020-03-27T14:24:29.739" v="3125" actId="14100"/>
          <ac:picMkLst>
            <pc:docMk/>
            <pc:sldMk cId="2830923004" sldId="295"/>
            <ac:picMk id="7" creationId="{0191E25B-0443-48C3-A3D9-C31B7D5934AF}"/>
          </ac:picMkLst>
        </pc:picChg>
      </pc:sldChg>
      <pc:sldChg chg="del">
        <pc:chgData name="Ilka Essig" userId="fcee90e81e3717bf" providerId="LiveId" clId="{4DD3E1E2-5B1E-459B-AB4A-F8DFDF062381}" dt="2020-03-27T14:08:13.568" v="2573" actId="2696"/>
        <pc:sldMkLst>
          <pc:docMk/>
          <pc:sldMk cId="1330830906" sldId="450"/>
        </pc:sldMkLst>
      </pc:sldChg>
      <pc:sldChg chg="modSp mod modNotesTx">
        <pc:chgData name="Ilka Essig" userId="fcee90e81e3717bf" providerId="LiveId" clId="{4DD3E1E2-5B1E-459B-AB4A-F8DFDF062381}" dt="2020-03-27T14:23:39.901" v="3123"/>
        <pc:sldMkLst>
          <pc:docMk/>
          <pc:sldMk cId="2674971336" sldId="451"/>
        </pc:sldMkLst>
        <pc:spChg chg="mod">
          <ac:chgData name="Ilka Essig" userId="fcee90e81e3717bf" providerId="LiveId" clId="{4DD3E1E2-5B1E-459B-AB4A-F8DFDF062381}" dt="2020-03-27T14:23:39.901" v="3123"/>
          <ac:spMkLst>
            <pc:docMk/>
            <pc:sldMk cId="2674971336" sldId="451"/>
            <ac:spMk id="9" creationId="{6F0597BA-899A-41F8-AE96-6135886EBFE4}"/>
          </ac:spMkLst>
        </pc:spChg>
        <pc:picChg chg="mod">
          <ac:chgData name="Ilka Essig" userId="fcee90e81e3717bf" providerId="LiveId" clId="{4DD3E1E2-5B1E-459B-AB4A-F8DFDF062381}" dt="2020-03-27T14:00:28.790" v="1756" actId="14100"/>
          <ac:picMkLst>
            <pc:docMk/>
            <pc:sldMk cId="2674971336" sldId="451"/>
            <ac:picMk id="3" creationId="{9F734AB4-62D8-454E-9758-4791645181B2}"/>
          </ac:picMkLst>
        </pc:picChg>
      </pc:sldChg>
      <pc:sldChg chg="modSp mod">
        <pc:chgData name="Ilka Essig" userId="fcee90e81e3717bf" providerId="LiveId" clId="{4DD3E1E2-5B1E-459B-AB4A-F8DFDF062381}" dt="2020-03-26T11:55:49.082" v="466" actId="1076"/>
        <pc:sldMkLst>
          <pc:docMk/>
          <pc:sldMk cId="1400489733" sldId="452"/>
        </pc:sldMkLst>
        <pc:spChg chg="mod">
          <ac:chgData name="Ilka Essig" userId="fcee90e81e3717bf" providerId="LiveId" clId="{4DD3E1E2-5B1E-459B-AB4A-F8DFDF062381}" dt="2020-03-26T11:55:49.082" v="466" actId="1076"/>
          <ac:spMkLst>
            <pc:docMk/>
            <pc:sldMk cId="1400489733" sldId="452"/>
            <ac:spMk id="2" creationId="{8D44688D-EBEC-42F7-B241-E4E9093D89BD}"/>
          </ac:spMkLst>
        </pc:spChg>
      </pc:sldChg>
      <pc:sldChg chg="modSp add mod">
        <pc:chgData name="Ilka Essig" userId="fcee90e81e3717bf" providerId="LiveId" clId="{4DD3E1E2-5B1E-459B-AB4A-F8DFDF062381}" dt="2020-03-27T13:39:50.681" v="758" actId="20577"/>
        <pc:sldMkLst>
          <pc:docMk/>
          <pc:sldMk cId="1729024916" sldId="453"/>
        </pc:sldMkLst>
        <pc:spChg chg="mod">
          <ac:chgData name="Ilka Essig" userId="fcee90e81e3717bf" providerId="LiveId" clId="{4DD3E1E2-5B1E-459B-AB4A-F8DFDF062381}" dt="2020-03-26T11:42:55.775" v="61" actId="20577"/>
          <ac:spMkLst>
            <pc:docMk/>
            <pc:sldMk cId="1729024916" sldId="453"/>
            <ac:spMk id="2" creationId="{C6A4D210-225B-4BA1-B934-770C724706DC}"/>
          </ac:spMkLst>
        </pc:spChg>
        <pc:spChg chg="mod">
          <ac:chgData name="Ilka Essig" userId="fcee90e81e3717bf" providerId="LiveId" clId="{4DD3E1E2-5B1E-459B-AB4A-F8DFDF062381}" dt="2020-03-27T13:39:50.681" v="758" actId="20577"/>
          <ac:spMkLst>
            <pc:docMk/>
            <pc:sldMk cId="1729024916" sldId="453"/>
            <ac:spMk id="3" creationId="{9339DA54-1079-434E-A68E-1FB5416BAD18}"/>
          </ac:spMkLst>
        </pc:spChg>
      </pc:sldChg>
      <pc:sldChg chg="addSp modSp add mod modNotesTx">
        <pc:chgData name="Ilka Essig" userId="fcee90e81e3717bf" providerId="LiveId" clId="{4DD3E1E2-5B1E-459B-AB4A-F8DFDF062381}" dt="2020-03-27T13:41:44.433" v="767" actId="1076"/>
        <pc:sldMkLst>
          <pc:docMk/>
          <pc:sldMk cId="906946770" sldId="454"/>
        </pc:sldMkLst>
        <pc:spChg chg="mod">
          <ac:chgData name="Ilka Essig" userId="fcee90e81e3717bf" providerId="LiveId" clId="{4DD3E1E2-5B1E-459B-AB4A-F8DFDF062381}" dt="2020-03-26T12:00:28.525" v="633" actId="115"/>
          <ac:spMkLst>
            <pc:docMk/>
            <pc:sldMk cId="906946770" sldId="454"/>
            <ac:spMk id="2" creationId="{E07C2ABB-7303-4946-9372-58BCD6876981}"/>
          </ac:spMkLst>
        </pc:spChg>
        <pc:picChg chg="add mod">
          <ac:chgData name="Ilka Essig" userId="fcee90e81e3717bf" providerId="LiveId" clId="{4DD3E1E2-5B1E-459B-AB4A-F8DFDF062381}" dt="2020-03-27T13:41:44.433" v="767" actId="1076"/>
          <ac:picMkLst>
            <pc:docMk/>
            <pc:sldMk cId="906946770" sldId="454"/>
            <ac:picMk id="4" creationId="{6439DB1B-359F-476D-B979-5D481FA481DD}"/>
          </ac:picMkLst>
        </pc:picChg>
      </pc:sldChg>
      <pc:sldChg chg="delSp modSp add mod">
        <pc:chgData name="Ilka Essig" userId="fcee90e81e3717bf" providerId="LiveId" clId="{4DD3E1E2-5B1E-459B-AB4A-F8DFDF062381}" dt="2020-03-27T13:46:12.757" v="1062" actId="20577"/>
        <pc:sldMkLst>
          <pc:docMk/>
          <pc:sldMk cId="3216726456" sldId="455"/>
        </pc:sldMkLst>
        <pc:spChg chg="mod">
          <ac:chgData name="Ilka Essig" userId="fcee90e81e3717bf" providerId="LiveId" clId="{4DD3E1E2-5B1E-459B-AB4A-F8DFDF062381}" dt="2020-03-27T13:46:12.757" v="1062" actId="20577"/>
          <ac:spMkLst>
            <pc:docMk/>
            <pc:sldMk cId="3216726456" sldId="455"/>
            <ac:spMk id="2" creationId="{E07C2ABB-7303-4946-9372-58BCD6876981}"/>
          </ac:spMkLst>
        </pc:spChg>
        <pc:picChg chg="del">
          <ac:chgData name="Ilka Essig" userId="fcee90e81e3717bf" providerId="LiveId" clId="{4DD3E1E2-5B1E-459B-AB4A-F8DFDF062381}" dt="2020-03-27T13:45:35.433" v="1057" actId="478"/>
          <ac:picMkLst>
            <pc:docMk/>
            <pc:sldMk cId="3216726456" sldId="455"/>
            <ac:picMk id="4" creationId="{6439DB1B-359F-476D-B979-5D481FA481DD}"/>
          </ac:picMkLst>
        </pc:picChg>
      </pc:sldChg>
      <pc:sldChg chg="addSp delSp modSp add mod">
        <pc:chgData name="Ilka Essig" userId="fcee90e81e3717bf" providerId="LiveId" clId="{4DD3E1E2-5B1E-459B-AB4A-F8DFDF062381}" dt="2020-03-29T10:00:47.749" v="4673" actId="313"/>
        <pc:sldMkLst>
          <pc:docMk/>
          <pc:sldMk cId="3777141659" sldId="456"/>
        </pc:sldMkLst>
        <pc:spChg chg="mod">
          <ac:chgData name="Ilka Essig" userId="fcee90e81e3717bf" providerId="LiveId" clId="{4DD3E1E2-5B1E-459B-AB4A-F8DFDF062381}" dt="2020-03-29T10:00:47.749" v="4673" actId="313"/>
          <ac:spMkLst>
            <pc:docMk/>
            <pc:sldMk cId="3777141659" sldId="456"/>
            <ac:spMk id="2" creationId="{78B7466A-890F-429C-B597-E82BE1432936}"/>
          </ac:spMkLst>
        </pc:spChg>
        <pc:spChg chg="del">
          <ac:chgData name="Ilka Essig" userId="fcee90e81e3717bf" providerId="LiveId" clId="{4DD3E1E2-5B1E-459B-AB4A-F8DFDF062381}" dt="2020-03-27T13:59:40.067" v="1749"/>
          <ac:spMkLst>
            <pc:docMk/>
            <pc:sldMk cId="3777141659" sldId="456"/>
            <ac:spMk id="3" creationId="{8F0EF0C1-344C-43A9-8A23-07A1E0724BA1}"/>
          </ac:spMkLst>
        </pc:spChg>
        <pc:spChg chg="add mod">
          <ac:chgData name="Ilka Essig" userId="fcee90e81e3717bf" providerId="LiveId" clId="{4DD3E1E2-5B1E-459B-AB4A-F8DFDF062381}" dt="2020-03-27T14:05:13.862" v="2404" actId="790"/>
          <ac:spMkLst>
            <pc:docMk/>
            <pc:sldMk cId="3777141659" sldId="456"/>
            <ac:spMk id="6" creationId="{0050AF7B-5FA2-4F5C-88ED-8A9C49FA5ED6}"/>
          </ac:spMkLst>
        </pc:spChg>
        <pc:picChg chg="add mod modCrop">
          <ac:chgData name="Ilka Essig" userId="fcee90e81e3717bf" providerId="LiveId" clId="{4DD3E1E2-5B1E-459B-AB4A-F8DFDF062381}" dt="2020-03-27T14:00:37.610" v="1757" actId="1076"/>
          <ac:picMkLst>
            <pc:docMk/>
            <pc:sldMk cId="3777141659" sldId="456"/>
            <ac:picMk id="4" creationId="{6228BC39-4DC1-4615-9F6E-065058CCA862}"/>
          </ac:picMkLst>
        </pc:picChg>
        <pc:picChg chg="add del mod">
          <ac:chgData name="Ilka Essig" userId="fcee90e81e3717bf" providerId="LiveId" clId="{4DD3E1E2-5B1E-459B-AB4A-F8DFDF062381}" dt="2020-03-27T13:59:59.227" v="1753"/>
          <ac:picMkLst>
            <pc:docMk/>
            <pc:sldMk cId="3777141659" sldId="456"/>
            <ac:picMk id="5" creationId="{5B862195-CD00-4328-BE1A-842F79F723F1}"/>
          </ac:picMkLst>
        </pc:picChg>
      </pc:sldChg>
      <pc:sldChg chg="delSp modSp add mod">
        <pc:chgData name="Ilka Essig" userId="fcee90e81e3717bf" providerId="LiveId" clId="{4DD3E1E2-5B1E-459B-AB4A-F8DFDF062381}" dt="2020-03-27T14:35:45.406" v="3750" actId="1076"/>
        <pc:sldMkLst>
          <pc:docMk/>
          <pc:sldMk cId="2129680201" sldId="457"/>
        </pc:sldMkLst>
        <pc:spChg chg="mod">
          <ac:chgData name="Ilka Essig" userId="fcee90e81e3717bf" providerId="LiveId" clId="{4DD3E1E2-5B1E-459B-AB4A-F8DFDF062381}" dt="2020-03-27T14:35:30.491" v="3749" actId="20577"/>
          <ac:spMkLst>
            <pc:docMk/>
            <pc:sldMk cId="2129680201" sldId="457"/>
            <ac:spMk id="3" creationId="{BCDC9DF0-6CFF-420E-B617-DA9EC15719CF}"/>
          </ac:spMkLst>
        </pc:spChg>
        <pc:spChg chg="del">
          <ac:chgData name="Ilka Essig" userId="fcee90e81e3717bf" providerId="LiveId" clId="{4DD3E1E2-5B1E-459B-AB4A-F8DFDF062381}" dt="2020-03-27T14:30:25.218" v="3386" actId="478"/>
          <ac:spMkLst>
            <pc:docMk/>
            <pc:sldMk cId="2129680201" sldId="457"/>
            <ac:spMk id="6" creationId="{7446CFEE-6786-474D-BA9E-0276209DFABD}"/>
          </ac:spMkLst>
        </pc:spChg>
        <pc:spChg chg="mod">
          <ac:chgData name="Ilka Essig" userId="fcee90e81e3717bf" providerId="LiveId" clId="{4DD3E1E2-5B1E-459B-AB4A-F8DFDF062381}" dt="2020-03-27T14:31:08.483" v="3393" actId="1076"/>
          <ac:spMkLst>
            <pc:docMk/>
            <pc:sldMk cId="2129680201" sldId="457"/>
            <ac:spMk id="8" creationId="{C6CB49BB-10CF-49EA-BA50-B74EE0DB904D}"/>
          </ac:spMkLst>
        </pc:spChg>
        <pc:spChg chg="mod">
          <ac:chgData name="Ilka Essig" userId="fcee90e81e3717bf" providerId="LiveId" clId="{4DD3E1E2-5B1E-459B-AB4A-F8DFDF062381}" dt="2020-03-27T14:31:36.929" v="3399" actId="1076"/>
          <ac:spMkLst>
            <pc:docMk/>
            <pc:sldMk cId="2129680201" sldId="457"/>
            <ac:spMk id="9" creationId="{FC8B50B5-B9E0-49EC-90CB-E73887D50529}"/>
          </ac:spMkLst>
        </pc:spChg>
        <pc:spChg chg="mod">
          <ac:chgData name="Ilka Essig" userId="fcee90e81e3717bf" providerId="LiveId" clId="{4DD3E1E2-5B1E-459B-AB4A-F8DFDF062381}" dt="2020-03-27T14:32:03.200" v="3404" actId="1076"/>
          <ac:spMkLst>
            <pc:docMk/>
            <pc:sldMk cId="2129680201" sldId="457"/>
            <ac:spMk id="10" creationId="{1E3A5974-662E-42BC-97F9-B9CB640570C0}"/>
          </ac:spMkLst>
        </pc:spChg>
        <pc:spChg chg="mod">
          <ac:chgData name="Ilka Essig" userId="fcee90e81e3717bf" providerId="LiveId" clId="{4DD3E1E2-5B1E-459B-AB4A-F8DFDF062381}" dt="2020-03-27T14:32:22.537" v="3407" actId="1076"/>
          <ac:spMkLst>
            <pc:docMk/>
            <pc:sldMk cId="2129680201" sldId="457"/>
            <ac:spMk id="11" creationId="{E6DE64A8-BE83-48D5-BECB-EE4ABB95B8CF}"/>
          </ac:spMkLst>
        </pc:spChg>
        <pc:spChg chg="mod">
          <ac:chgData name="Ilka Essig" userId="fcee90e81e3717bf" providerId="LiveId" clId="{4DD3E1E2-5B1E-459B-AB4A-F8DFDF062381}" dt="2020-03-27T14:35:45.406" v="3750" actId="1076"/>
          <ac:spMkLst>
            <pc:docMk/>
            <pc:sldMk cId="2129680201" sldId="457"/>
            <ac:spMk id="12" creationId="{0E38A3B1-B8A1-40DD-AF16-803575B66CA9}"/>
          </ac:spMkLst>
        </pc:spChg>
        <pc:spChg chg="mod">
          <ac:chgData name="Ilka Essig" userId="fcee90e81e3717bf" providerId="LiveId" clId="{4DD3E1E2-5B1E-459B-AB4A-F8DFDF062381}" dt="2020-03-27T14:32:49.072" v="3413" actId="1076"/>
          <ac:spMkLst>
            <pc:docMk/>
            <pc:sldMk cId="2129680201" sldId="457"/>
            <ac:spMk id="13" creationId="{2384A3C8-3846-48B1-8734-42AAF7B34C05}"/>
          </ac:spMkLst>
        </pc:spChg>
        <pc:spChg chg="mod">
          <ac:chgData name="Ilka Essig" userId="fcee90e81e3717bf" providerId="LiveId" clId="{4DD3E1E2-5B1E-459B-AB4A-F8DFDF062381}" dt="2020-03-27T14:32:39.290" v="3411" actId="1076"/>
          <ac:spMkLst>
            <pc:docMk/>
            <pc:sldMk cId="2129680201" sldId="457"/>
            <ac:spMk id="14" creationId="{4203A32E-1E13-494A-8540-F17D44F9DD30}"/>
          </ac:spMkLst>
        </pc:spChg>
        <pc:spChg chg="mod">
          <ac:chgData name="Ilka Essig" userId="fcee90e81e3717bf" providerId="LiveId" clId="{4DD3E1E2-5B1E-459B-AB4A-F8DFDF062381}" dt="2020-03-27T14:31:44.871" v="3400" actId="1076"/>
          <ac:spMkLst>
            <pc:docMk/>
            <pc:sldMk cId="2129680201" sldId="457"/>
            <ac:spMk id="15" creationId="{AF1FD6AA-358C-4243-96FA-49F81E6463C6}"/>
          </ac:spMkLst>
        </pc:spChg>
        <pc:picChg chg="mod">
          <ac:chgData name="Ilka Essig" userId="fcee90e81e3717bf" providerId="LiveId" clId="{4DD3E1E2-5B1E-459B-AB4A-F8DFDF062381}" dt="2020-03-27T14:32:12.596" v="3405" actId="1076"/>
          <ac:picMkLst>
            <pc:docMk/>
            <pc:sldMk cId="2129680201" sldId="457"/>
            <ac:picMk id="5" creationId="{ACC33F20-7119-4D97-953B-1BFD994A80A3}"/>
          </ac:picMkLst>
        </pc:picChg>
        <pc:picChg chg="del">
          <ac:chgData name="Ilka Essig" userId="fcee90e81e3717bf" providerId="LiveId" clId="{4DD3E1E2-5B1E-459B-AB4A-F8DFDF062381}" dt="2020-03-27T14:30:26.514" v="3387" actId="478"/>
          <ac:picMkLst>
            <pc:docMk/>
            <pc:sldMk cId="2129680201" sldId="457"/>
            <ac:picMk id="7" creationId="{0191E25B-0443-48C3-A3D9-C31B7D5934AF}"/>
          </ac:picMkLst>
        </pc:picChg>
      </pc:sldChg>
      <pc:sldChg chg="addSp delSp modSp add mod modNotesTx">
        <pc:chgData name="Ilka Essig" userId="fcee90e81e3717bf" providerId="LiveId" clId="{4DD3E1E2-5B1E-459B-AB4A-F8DFDF062381}" dt="2020-03-29T09:58:23.130" v="4640" actId="20577"/>
        <pc:sldMkLst>
          <pc:docMk/>
          <pc:sldMk cId="2174137814" sldId="458"/>
        </pc:sldMkLst>
        <pc:spChg chg="mod">
          <ac:chgData name="Ilka Essig" userId="fcee90e81e3717bf" providerId="LiveId" clId="{4DD3E1E2-5B1E-459B-AB4A-F8DFDF062381}" dt="2020-03-29T09:51:14.214" v="3813" actId="20577"/>
          <ac:spMkLst>
            <pc:docMk/>
            <pc:sldMk cId="2174137814" sldId="458"/>
            <ac:spMk id="3" creationId="{63684287-E786-4848-89D7-7617FFB86351}"/>
          </ac:spMkLst>
        </pc:spChg>
        <pc:spChg chg="add mod">
          <ac:chgData name="Ilka Essig" userId="fcee90e81e3717bf" providerId="LiveId" clId="{4DD3E1E2-5B1E-459B-AB4A-F8DFDF062381}" dt="2020-03-29T09:58:08.173" v="4639" actId="1076"/>
          <ac:spMkLst>
            <pc:docMk/>
            <pc:sldMk cId="2174137814" sldId="458"/>
            <ac:spMk id="4" creationId="{976FE794-5A89-4107-92E7-5C41FCC65F74}"/>
          </ac:spMkLst>
        </pc:spChg>
        <pc:picChg chg="del">
          <ac:chgData name="Ilka Essig" userId="fcee90e81e3717bf" providerId="LiveId" clId="{4DD3E1E2-5B1E-459B-AB4A-F8DFDF062381}" dt="2020-03-29T09:57:24.039" v="4622" actId="478"/>
          <ac:picMkLst>
            <pc:docMk/>
            <pc:sldMk cId="2174137814" sldId="458"/>
            <ac:picMk id="11" creationId="{31101102-321F-44F9-95B0-6C7FA80984BD}"/>
          </ac:picMkLst>
        </pc:picChg>
      </pc:sldChg>
      <pc:sldChg chg="add">
        <pc:chgData name="Ilka Essig" userId="fcee90e81e3717bf" providerId="LiveId" clId="{4DD3E1E2-5B1E-459B-AB4A-F8DFDF062381}" dt="2020-03-29T09:59:55.385" v="4663"/>
        <pc:sldMkLst>
          <pc:docMk/>
          <pc:sldMk cId="760875217" sldId="459"/>
        </pc:sldMkLst>
      </pc:sldChg>
      <pc:sldChg chg="delSp modSp mod">
        <pc:chgData name="Ilka Essig" userId="fcee90e81e3717bf" providerId="LiveId" clId="{4DD3E1E2-5B1E-459B-AB4A-F8DFDF062381}" dt="2020-03-29T10:05:40.632" v="5001" actId="478"/>
        <pc:sldMkLst>
          <pc:docMk/>
          <pc:sldMk cId="2134022138" sldId="460"/>
        </pc:sldMkLst>
        <pc:spChg chg="mod">
          <ac:chgData name="Ilka Essig" userId="fcee90e81e3717bf" providerId="LiveId" clId="{4DD3E1E2-5B1E-459B-AB4A-F8DFDF062381}" dt="2020-03-29T10:05:30.653" v="5000" actId="20577"/>
          <ac:spMkLst>
            <pc:docMk/>
            <pc:sldMk cId="2134022138" sldId="460"/>
            <ac:spMk id="2" creationId="{EA22531A-9BD5-4FA7-93A8-7B5C8A1EDEEF}"/>
          </ac:spMkLst>
        </pc:spChg>
        <pc:spChg chg="del">
          <ac:chgData name="Ilka Essig" userId="fcee90e81e3717bf" providerId="LiveId" clId="{4DD3E1E2-5B1E-459B-AB4A-F8DFDF062381}" dt="2020-03-29T10:05:40.632" v="5001" actId="478"/>
          <ac:spMkLst>
            <pc:docMk/>
            <pc:sldMk cId="2134022138" sldId="460"/>
            <ac:spMk id="3" creationId="{24C47B8B-26D7-4366-8513-E0F57EC1ABCB}"/>
          </ac:spMkLst>
        </pc:spChg>
      </pc:sldChg>
      <pc:sldMasterChg chg="delSldLayout">
        <pc:chgData name="Ilka Essig" userId="fcee90e81e3717bf" providerId="LiveId" clId="{4DD3E1E2-5B1E-459B-AB4A-F8DFDF062381}" dt="2020-03-27T14:08:13.568" v="2573" actId="2696"/>
        <pc:sldMasterMkLst>
          <pc:docMk/>
          <pc:sldMasterMk cId="0" sldId="2147483648"/>
        </pc:sldMasterMkLst>
        <pc:sldLayoutChg chg="del">
          <pc:chgData name="Ilka Essig" userId="fcee90e81e3717bf" providerId="LiveId" clId="{4DD3E1E2-5B1E-459B-AB4A-F8DFDF062381}" dt="2020-03-27T14:08:13.568" v="2573" actId="2696"/>
          <pc:sldLayoutMkLst>
            <pc:docMk/>
            <pc:sldMasterMk cId="0" sldId="2147483648"/>
            <pc:sldLayoutMk cId="3354180977" sldId="214748366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8T14:18:53.892"/>
    </inkml:context>
    <inkml:brush xml:id="br0">
      <inkml:brushProperty name="width" value="0.35" units="cm"/>
      <inkml:brushProperty name="height" value="0.35" units="cm"/>
      <inkml:brushProperty name="color" value="#FFFFFF"/>
    </inkml:brush>
  </inkml:definitions>
  <inkml:trace contextRef="#ctx0" brushRef="#br0">776 136 9648 0 0,'-28'15'618'0'0,"-10"8"-297"0"0,23-14-195 0 0,1 2 0 0 0,0 0 0 0 0,1 0 0 0 0,1 2 0 0 0,-5 5-126 0 0,11-11 289 0 0,0 0-1 0 0,0 1 1 0 0,1 0-1 0 0,0 0 1 0 0,0 1-1 0 0,1-1 1 0 0,-2 7-289 0 0,5-13 39 0 0,1 0 0 0 0,-1 0-1 0 0,0 0 1 0 0,1 0 0 0 0,-1 0 0 0 0,1 0 0 0 0,0 0 0 0 0,0 0-1 0 0,0 0 1 0 0,0 0 0 0 0,0 0 0 0 0,0 0 0 0 0,0 0 0 0 0,0 0-1 0 0,1 0 1 0 0,-1 0 0 0 0,1 0 0 0 0,0-1 0 0 0,0 1 0 0 0,-1 0 0 0 0,1 0-1 0 0,0 0 1 0 0,1-1 0 0 0,-1 1 0 0 0,0 0 0 0 0,0-1 0 0 0,1 1-1 0 0,-1-1 1 0 0,1 0 0 0 0,-1 1 0 0 0,1-1 0 0 0,-1 0 0 0 0,1 0-1 0 0,0 0 1 0 0,0 0 0 0 0,0 0 0 0 0,-1 0 0 0 0,1-1 0 0 0,1 1-39 0 0,4 1 105 0 0,1 0 1 0 0,-1 0 0 0 0,1-1 0 0 0,0 0 0 0 0,-1 0 0 0 0,1-1 0 0 0,0 0 0 0 0,0 0 0 0 0,5-2-106 0 0,13-2 23 0 0,0-1 1 0 0,5-3-24 0 0,-23 6-63 0 0,2-2 122 0 0,0 1 0 0 0,0-1 0 0 0,0-1 0 0 0,-1 0 0 0 0,0 0 1 0 0,0-1-1 0 0,0 0 0 0 0,-1-1 0 0 0,6-5-59 0 0,-13 11 57 0 0,1 0 0 0 0,-1 0 0 0 0,0 0 0 0 0,0 0 1 0 0,0-1-1 0 0,0 1 0 0 0,0 0 0 0 0,-1 0 0 0 0,1-1 0 0 0,0 1 0 0 0,0 0 1 0 0,-1-1-1 0 0,1 1 0 0 0,-1-1 0 0 0,1 1 0 0 0,-1-1 0 0 0,0 1 0 0 0,0-1 1 0 0,1 1-1 0 0,-1-1 0 0 0,0 1 0 0 0,0-1 0 0 0,-1 1 0 0 0,1-1 1 0 0,0 1-1 0 0,0-1 0 0 0,-1 1 0 0 0,1-1 0 0 0,-1 1 0 0 0,1-1 0 0 0,-1 1 1 0 0,0 0-1 0 0,1-1 0 0 0,-1 1 0 0 0,0 0 0 0 0,0-1 0 0 0,0 1 0 0 0,0 0 1 0 0,0 0-1 0 0,0 0 0 0 0,0 0 0 0 0,-1 0-57 0 0,-4-4 228 0 0,-1 0 0 0 0,1 0 0 0 0,-1 1 1 0 0,0 0-1 0 0,0 0 0 0 0,0 1 0 0 0,-6-2-228 0 0,-7-1 192 0 0,0 1 0 0 0,0 1 0 0 0,-1 1 0 0 0,0 1 0 0 0,1 1 0 0 0,-9 1-192 0 0,-14-2 197 0 0,-8 1 62 0 0,-1 2-1 0 0,-6 3-258 0 0,50-3 19 0 0,-20 3-1 0 0,-1 2-1 0 0,1 0 0 0 0,0 2 1 0 0,1 2-1 0 0,0 0 0 0 0,0 2-17 0 0,17-8 6 0 0,0 0-1 0 0,1 1 0 0 0,-1 1 1 0 0,1 0-1 0 0,0 0 0 0 0,-6 6-5 0 0,13-10 2 0 0,0 0-1 0 0,-1 0 0 0 0,1 0 0 0 0,0 0 0 0 0,0 1 1 0 0,1-1-1 0 0,-1 0 0 0 0,1 1 0 0 0,-1-1 1 0 0,1 1-1 0 0,0 0 0 0 0,-1 0 0 0 0,1-1 1 0 0,1 1-1 0 0,-1 0 0 0 0,0 0 0 0 0,1 0 0 0 0,0 0 1 0 0,-1 0-1 0 0,1 0 0 0 0,0 0 0 0 0,0 0 1 0 0,1-1-1 0 0,-1 1 0 0 0,1 0 0 0 0,0 2-1 0 0,1 0-4 0 0,0-1 0 0 0,0 1 0 0 0,1-1-1 0 0,-1 1 1 0 0,1-1 0 0 0,0 0 0 0 0,1 0 0 0 0,-1 0-1 0 0,1 0 1 0 0,-1-1 0 0 0,1 0 0 0 0,0 1 0 0 0,0-1-1 0 0,1 0 1 0 0,-1-1 0 0 0,1 1 0 0 0,-1-1 4 0 0,14 6-73 0 0,0-1 1 0 0,1-1-1 0 0,16 4 73 0 0,-30-8-13 0 0,33 6 29 0 0,0-1 0 0 0,1-2 0 0 0,0-1 0 0 0,0-2 0 0 0,0-2 0 0 0,10-3-16 0 0,-12 0-146 0 0,1-3 0 0 0,8-3 146 0 0,-43 8 13 0 0,-1 1 0 0 0,0 0 1 0 0,0-1-1 0 0,1 1 0 0 0,-1-1 1 0 0,0 0-1 0 0,0 0 0 0 0,0 0 1 0 0,0 0-1 0 0,0 0 0 0 0,0 0 1 0 0,0-1-1 0 0,-1 1 0 0 0,1 0 1 0 0,0-1-1 0 0,-1 0 0 0 0,1 1 1 0 0,-1-1-1 0 0,1 0 0 0 0,-1 0 1 0 0,0 0-1 0 0,0 0 0 0 0,1-2-13 0 0,4-7 0 0 0,-5 10 2 0 0,0 0 0 0 0,-1 0-1 0 0,1 0 1 0 0,-1 0-1 0 0,1 0 1 0 0,-1 0-1 0 0,1 0 1 0 0,-1 0-1 0 0,1 0 1 0 0,-1 0-1 0 0,0 0 1 0 0,0 0-1 0 0,0 0 1 0 0,0 0-1 0 0,1 0 1 0 0,-1 0-1 0 0,0 0 1 0 0,-1 0-1 0 0,1 0 1 0 0,0 0-1 0 0,0-1-1 0 0,-4-5 90 0 0,1-1 0 0 0,-2 1 0 0 0,1 0 0 0 0,-1 0 0 0 0,0 1 0 0 0,0-1 0 0 0,-1 1 0 0 0,0 0 0 0 0,0 1 0 0 0,0-1 0 0 0,-1 1 0 0 0,-4-3-90 0 0,-12-6 80 0 0,0 0 0 0 0,-1 2 0 0 0,0 0-1 0 0,-22-6-79 0 0,31 13-12 0 0,-1 0 0 0 0,0 1-1 0 0,0 1 1 0 0,-1 1-1 0 0,1 0 1 0 0,-1 1 0 0 0,1 0-1 0 0,-8 2 13 0 0,12 0-23 0 0,0 0-1 0 0,1 0 0 0 0,-1 1 1 0 0,0 1-1 0 0,1 0 0 0 0,0 0 1 0 0,0 2-1 0 0,0-1 1 0 0,0 1-1 0 0,1 0 0 0 0,-5 4 24 0 0,6-1 0 0 0,6 4 0 0 0,3-11-2 0 0,0 1-1 0 0,0 0 1 0 0,0 0-1 0 0,0-1 1 0 0,1 1-1 0 0,-1-1 0 0 0,1 1 1 0 0,-1 0-1 0 0,1-1 1 0 0,0 1-1 0 0,0-1 1 0 0,0 1-1 0 0,0-1 1 0 0,0 1-1 0 0,0-1 0 0 0,0 0 1 0 0,0 1 2 0 0,2 0-9 0 0,0 0 0 0 0,-1 1 0 0 0,1-1 0 0 0,0 0 0 0 0,0-1 0 0 0,1 1 0 0 0,-1 0 0 0 0,1-1 9 0 0,8 3-48 0 0,0 0 0 0 0,0-1 1 0 0,1-1-1 0 0,2 1 48 0 0,-11-3-14 0 0,22 3-44 0 0,0-1 0 0 0,0-1-1 0 0,0-2 1 0 0,0 0 0 0 0,1-2 0 0 0,-1-1-1 0 0,13-4 59 0 0,-7 4-49 0 0,-27 4 44 0 0,0-1 1 0 0,0 1 0 0 0,0-1-1 0 0,-1 0 1 0 0,1 0 0 0 0,0-1-1 0 0,2 0 5 0 0,-3 0 1 0 0,1 0-1 0 0,0 0-1 0 0,-1-1 1 0 0,1 1 0 0 0,0-1 0 0 0,-1 0-1 0 0,3-2 1 0 0,-6 4 1 0 0,0 0-1 0 0,-1 1 0 0 0,1-1 1 0 0,0 0-1 0 0,-1 0 0 0 0,1 0 1 0 0,-1 0-1 0 0,1 0 0 0 0,-1 0 1 0 0,1 1-1 0 0,-1-1 0 0 0,1 0 1 0 0,-1 0-1 0 0,0 0 0 0 0,0-1 1 0 0,1 1-1 0 0,-1 0 0 0 0,0 0 1 0 0,0 0-1 0 0,0 0 0 0 0,0 0 1 0 0,0 0-1 0 0,-1 0 0 0 0,1 0 1 0 0,0 0-1 0 0,0 0 0 0 0,-1 0 1 0 0,1 0-1 0 0,-1 0 0 0 0,1 0 1 0 0,0 0-1 0 0,-1 0 0 0 0,0 0 1 0 0,1 1-1 0 0,-1-2 0 0 0,-3-3 16 0 0,0 1 0 0 0,0-1 1 0 0,-1 1-1 0 0,1 0 0 0 0,-1 0 0 0 0,0 0 0 0 0,0 0 0 0 0,-3-1-16 0 0,-47-24 163 0 0,37 20-146 0 0,8 5-9 0 0,1 0-1 0 0,-1 1 0 0 0,0 0 0 0 0,0 1 0 0 0,-8-1-7 0 0,-54-5 36 0 0,54 8-36 0 0,0 1 0 0 0,0 0 0 0 0,0 1 0 0 0,1 1 0 0 0,-15 5 0 0 0,21-5-11 0 0,1 0-1 0 0,-1 0 1 0 0,1 1 0 0 0,0 1-1 0 0,0 0 1 0 0,1 0-1 0 0,-6 5 12 0 0,12-8-1 0 0,2-1-4 0 0,-1 0-1 0 0,1 1 0 0 0,-1-1 0 0 0,1 1 0 0 0,0 0 0 0 0,0-1 1 0 0,0 1-1 0 0,0 0 0 0 0,0 0 0 0 0,0 0 6 0 0,-1 0-6 0 0,4 1-53 0 0,9 3-19 0 0,1 1-1 0 0,0-2 1 0 0,1 0-1 0 0,-1 0 1 0 0,1-2 0 0 0,1 1 78 0 0,31 6-438 0 0,7-2 438 0 0,-12-1-121 0 0,-13-4 67 0 0,1-2 0 0 0,-1 0 0 0 0,0-2-1 0 0,1-1 1 0 0,20-4 54 0 0,-40 4 12 0 0,-6 1 47 0 0,-4 0-4 0 0,-13-8 133 0 0,1 2-1 0 0,-2 0 1 0 0,1 1 0 0 0,-9-3-188 0 0,-69-16 365 0 0,-1-1-92 0 0,-45-12-132 0 0,87 27-141 0 0,52 13 16 0 0,5 2-39 0 0,7 5-18 0 0,5 1 13 0 0,0-2-1 0 0,1 0 0 0 0,0-1 0 0 0,0 0 0 0 0,3-1 29 0 0,-17-5 0 0 0,3 2 0 0 0,7 5 0 0 0,-4-4 0 0 0,1-2 11 0 0,-11-2-8 0 0,1 0 0 0 0,-1 0-1 0 0,1-1 1 0 0,-1 1 0 0 0,1 0 0 0 0,-1 0 0 0 0,1-1 0 0 0,-1 1-1 0 0,0 0 1 0 0,1-1 0 0 0,-1 1 0 0 0,1-1 0 0 0,-1 1 0 0 0,0 0-1 0 0,1-1 1 0 0,-1 1 0 0 0,0-1 0 0 0,1 1 0 0 0,-1-1 0 0 0,0 1-1 0 0,0-1 1 0 0,0 1 0 0 0,0-1 0 0 0,1 0-3 0 0,-1 0 5 0 0,0 0 0 0 0,1-1 0 0 0,-1 1 0 0 0,0 0 0 0 0,0 0 0 0 0,0 0 0 0 0,0-1 0 0 0,0 1 0 0 0,0 0 0 0 0,0 0-1 0 0,-1-1 1 0 0,1 1 0 0 0,0 0 0 0 0,-1 0 0 0 0,1 0 0 0 0,-1 0 0 0 0,1-1 0 0 0,-1 1 0 0 0,1 0 0 0 0,-1 0 0 0 0,0 0 0 0 0,1 0 0 0 0,-1 0 0 0 0,0 0 0 0 0,0 1 0 0 0,0-1 0 0 0,0 0 0 0 0,0 0 0 0 0,0 1 0 0 0,0-1-5 0 0,-5-3 36 0 0,0 0 1 0 0,0 0 0 0 0,0 1-1 0 0,-4-1-36 0 0,7 2 2 0 0,-51-21 166 0 0,51 22-175 0 0,-1 0 1 0 0,1 0-1 0 0,0 0 0 0 0,-1 1 0 0 0,1-1 0 0 0,-1 1 1 0 0,1 0-1 0 0,-1 0 0 0 0,1 0 7 0 0,-23-3-27 0 0,14 3 27 0 0,11 0 0 0 0,-1 0 0 0 0,1 0 0 0 0,0 0 0 0 0,-1 0 0 0 0,1 0 0 0 0,0 0 0 0 0,-1 0 0 0 0,1 0 0 0 0,0-1 0 0 0,0 1 0 0 0,-1 0 0 0 0,1-1 0 0 0,0 1 0 0 0,0-1 0 0 0,-1 0 0 0 0,1 1 0 0 0,0-1 0 0 0,0 0 0 0 0,0 0 0 0 0,-1 0 0 0 0,-7-3 0 0 0,6 2-12 0 0,16-3-48 0 0,-6 2 27 0 0,1 0 1 0 0,0 1-1 0 0,0 0 0 0 0,1 1 0 0 0,-1 0 0 0 0,0 0 0 0 0,0 1 0 0 0,1 0 0 0 0,6 1 33 0 0,-12-1-77 0 0,0 1 10 0 0,0 0 45 0 0,24 6-244 0 0,-16-7 176 0 0,-7-3 76 0 0,-6-2 33 0 0,2 4-16 0 0,0 0 0 0 0,-1-1 1 0 0,1 1-1 0 0,-1 0 0 0 0,0 0 0 0 0,1 0 1 0 0,-1 0-1 0 0,0 0 0 0 0,0 0 0 0 0,1 0 1 0 0,-1 0-1 0 0,0 0 0 0 0,0 0 0 0 0,0 1 0 0 0,0-1 1 0 0,0 0-1 0 0,0 1 0 0 0,-1-1-3 0 0,-22-13 81 0 0,-3 4-11 0 0,12 3-72 0 0,-1 0 0 0 0,-3-3 2 0 0,18 10 0 0 0,1 0 0 0 0,-1 0 0 0 0,1-1 0 0 0,-1 1 0 0 0,1 0 0 0 0,-1 0 0 0 0,1 0 0 0 0,-1 0 0 0 0,0 0 0 0 0,1 0 0 0 0,-1 0 0 0 0,1 0 0 0 0,-1 0 0 0 0,1 0 0 0 0,-1 0 0 0 0,1 0 0 0 0,-1 0 0 0 0,0 0 0 0 0,1 0 0 0 0,-1 1 0 0 0,0-1 0 0 0,0 0 0 0 0,0 1 0 0 0,0-1 0 0 0,0 0 0 0 0,0 0 0 0 0,-1 0 0 0 0,1 0 0 0 0,0 0 0 0 0,0 0 0 0 0,0 0 0 0 0,0 0 0 0 0,0 0 0 0 0,0-1 0 0 0,0 1 0 0 0,0 0 0 0 0,-1-1 0 0 0,-1-1-14 0 0,5 1-45 0 0,12 1 44 0 0,-4 0 7 0 0,0 0 0 0 0,-1-1 0 0 0,10-2 8 0 0,-16 3-24 0 0,0-1 0 0 0,0 1 0 0 0,0 0 0 0 0,0 0 0 0 0,-1 0 0 0 0,1 0 0 0 0,2 1 24 0 0,52 4 127 0 0,-26 2-307 0 0,-15-3 169 0 0,-1 3 11 0 0,0-3 0 0 0,-3 0 15 0 0,-10-3 54 0 0,-2-1-1 0 0,0 0-29 0 0,0 0-98 0 0,0 0-9 0 0,0 0 30 0 0,0 0 102 0 0,-1-1-60 0 0,1 0 1 0 0,-1 0 0 0 0,0 0-1 0 0,0 1 1 0 0,1-1 0 0 0,-1 0 0 0 0,0 1-1 0 0,0-1 1 0 0,0 1 0 0 0,0-1-1 0 0,0 1 1 0 0,0-1 0 0 0,0 1-1 0 0,1 0 1 0 0,-1-1 0 0 0,0 1-1 0 0,0 0 1 0 0,-1 0-5 0 0,-7-4 10 0 0,8 3-15 0 0,-1 1-1 0 0,0-1 0 0 0,1 0 0 0 0,-1 0 0 0 0,0 1 0 0 0,0-1 1 0 0,0 1-1 0 0,0-1 0 0 0,0 1 0 0 0,0 0 0 0 0,0 0 1 0 0,0 0-1 0 0,0 0 0 0 0,0 0 0 0 0,0 0 6 0 0,-5 0-11 0 0,23 11-43 0 0,-7-8 65 0 0,0-1-1 0 0,-1 0 0 0 0,1 0 1 0 0,0-1-1 0 0,0-1 1 0 0,0 1-1 0 0,0-1 0 0 0,0-1 1 0 0,2 0-11 0 0,15 1 34 0 0,-13-2 26 0 0,3 3-170 0 0,-11 0 83 0 0,0 0 1 0 0,0-1 0 0 0,0 0 0 0 0,0 1 0 0 0,0-1-1 0 0,0-1 1 0 0,3 0 26 0 0,-3 1 6 0 0,0-1 0 0 0,0 1-1 0 0,0 0 1 0 0,0 0 0 0 0,1 1-6 0 0,1 0 53 0 0,1-1 0 0 0,-1 1 0 0 0,1-1 0 0 0,5-1-53 0 0,10 0-156 0 0,-12-3 144 0 0,-9 4 13 0 0,-1-1 1 0 0,1 0-1 0 0,0 1 1 0 0,-1-1-1 0 0,1 1 1 0 0,0-1-1 0 0,0 1 1 0 0,-1 0-1 0 0,1 0 1 0 0,0-1-1 0 0,1 2-1 0 0,-1-1 69 0 0,-1 0-1 0 0,2 0-29 0 0,-2 0-98 0 0,-1 0-9 0 0,0 0 28 0 0,0 0 94 0 0,0 0 14 0 0,-3 0-10 0 0,-35 3-46 0 0,25-3-12 0 0,-4 0 0 0 0,-25-11 0 0 0,34 7 0 0 0,7 0 0 0 0,9 0 0 0 0,-7 4 0 0 0,4-3 0 0 0,1 1 0 0 0,0 0 0 0 0,0 0 0 0 0,0 0 0 0 0,0 1 0 0 0,0 0 0 0 0,0 0 0 0 0,4 0 0 0 0,-1 0 0 0 0,0 0 0 0 0,0-1 0 0 0,7-2 0 0 0,13-6 0 0 0,1 2 0 0 0,10-1 0 0 0,-37 9-5 0 0,0 0 0 0 0,0 0 0 0 0,0 0 0 0 0,-1 0 0 0 0,1 0 0 0 0,0 1 0 0 0,0 0 0 0 0,0-1 0 0 0,-1 1 0 0 0,1 0 0 0 0,2 1 5 0 0,14 4-17 0 0,11 3 68 0 0,-16-3-30 0 0,-12-6-21 0 0,-1 0 0 0 0,1 0 0 0 0,-1 1 0 0 0,0-1 0 0 0,1 1 0 0 0,-1-1 0 0 0,0 1 0 0 0,1 0 0 0 0,-1-1 0 0 0,0 1 0 0 0,0 0 0 0 0,0 0 0 0 0,0 0 0 0 0,0 0 0 0 0,0 0 0 0 0,0 0 0 0 0,3 2 0 0 0,10-2 0 0 0,-5-1 26 0 0,0 0 0 0 0,0-1-1 0 0,0-1 1 0 0,0 1-1 0 0,6-3-25 0 0,-9 2 0 0 0,9 1 0 0 0,-8 1 0 0 0,17 3-80 0 0,-14-1 80 0 0,0 2 0 0 0,-3-2 0 0 0,0 1 11 0 0,-7-3-10 0 0,0 0-1 0 0,0 0 1 0 0,0 0 0 0 0,0 0-1 0 0,0 0 1 0 0,0 0 0 0 0,0 0-1 0 0,0 0 1 0 0,0 0 0 0 0,0 0-1 0 0,0 0 1 0 0,0 0 0 0 0,1 0-1 0 0,-1 0 1 0 0,0 0 0 0 0,0 0 0 0 0,0 1-1 0 0,0-1 1 0 0,0 0 0 0 0,0 0-1 0 0,0 0 1 0 0,0 0 0 0 0,0 0-1 0 0,0 0 1 0 0,0 0 0 0 0,0 0-1 0 0,0 0 1 0 0,0 0 0 0 0,0 0-1 0 0,0 0 1 0 0,0 0 0 0 0,0 0-1 0 0,0 0 1 0 0,0 0 0 0 0,0 1-1 0 0,0-1 1 0 0,0 0 0 0 0,0 0-1 0 0,0 0 1 0 0,0 0 0 0 0,0 0-1 0 0,0 0 1 0 0,0 0 0 0 0,0 0-1 0 0,0 0 1 0 0,0 0 0 0 0,0 0 0 0 0,0 0-1 0 0,0 0 1 0 0,0 0 0 0 0,-1 0-1 0 0,1 0 1 0 0,0 0 0 0 0,0 0-1 0 0,0 0 1 0 0,0 1 0 0 0,0-1-1 0 0,0 0 1 0 0,0 0 0 0 0,0 0-1 0 0,0 0 1 0 0,0 0 0 0 0,0 0-1 0 0,-7 9 3 0 0,-1 1 0 0 0,0-1 1 0 0,0 0-1 0 0,-8 5-3 0 0,4-2-1 0 0,0 0-1 0 0,-6 7 2 0 0,-24 28 0 0 0,30-36 0 0 0,1 1 0 0 0,0 1 0 0 0,1 0 0 0 0,-7 12 0 0 0,5-6-8 0 0,0 1-24 0 0,1 0 0 0 0,-7 19 32 0 0,2-4-25 0 0,12-27 16 0 0,0-1-1 0 0,1 1 1 0 0,0 0 0 0 0,0 1-1 0 0,0 0 10 0 0,0 4 2 0 0,-3 16-1 0 0,6-28-2 0 0,0 1 0 0 0,0-1 0 0 0,0 1 0 0 0,0-1 0 0 0,0 0 0 0 0,0 1 0 0 0,0-1 0 0 0,1 1 0 0 0,-1-1 0 0 0,0 0 0 0 0,1 1 0 0 0,0-1 0 0 0,-1 0 0 0 0,1 1 0 0 0,-1-1 0 0 0,1 0 0 0 0,1 1 1 0 0,5 5-47 0 0,1-2 94 0 0,-6-5 29 0 0,-4 0-68 0 0,0 1 0 0 0,0-1 1 0 0,-1 0-1 0 0,1 0 0 0 0,0 1 1 0 0,1 0-1 0 0,-1-1 0 0 0,-2 1-8 0 0,-1 2 0 0 0,0 1 0 0 0,-1-1 0 0 0,1 1 0 0 0,1 0 0 0 0,-1 0 0 0 0,0 1 0 0 0,-11 9 0 0 0,-3 3-14 0 0,1 0-1 0 0,0 0 0 0 0,-14 21 15 0 0,-41 62-44 0 0,45-61 44 0 0,2 1 0 0 0,1 1 0 0 0,3 2 0 0 0,-10 26 0 0 0,29-64-1 0 0,0 5 0 0 0,7 12 14 0 0,-3-22-10 0 0,-1 0 0 0 0,1 0 0 0 0,0 0 0 0 0,0 0 0 0 0,-1 0-1 0 0,1 0 1 0 0,0 0 0 0 0,0 0 0 0 0,-1 0 0 0 0,1 0 0 0 0,0-1 0 0 0,-1 1 0 0 0,1 0 0 0 0,0 0 0 0 0,-1-1 0 0 0,1 1-1 0 0,0-1 1 0 0,-1 1-3 0 0,1 0 1 0 0,9-5-12 0 0,-1 1 0 0 0,0-1 0 0 0,0-1 0 0 0,0 0-1 0 0,0 0 1 0 0,-1-1 0 0 0,0 0 0 0 0,-1 0 0 0 0,1 0-1 0 0,2-5 12 0 0,5-6-14 0 0,0 0 1 0 0,-1-1-1 0 0,-1 0 0 0 0,-1-1 0 0 0,0-1 0 0 0,-2 0 0 0 0,2-6 14 0 0,-9 18 13 0 0,0-1-1 0 0,0 1 1 0 0,-1-1 0 0 0,0 0 0 0 0,-1 0-1 0 0,0 0 1 0 0,0-5-13 0 0,-1 11 2 0 0,0 1 1 0 0,-1 0-1 0 0,1-1 1 0 0,-1 1 0 0 0,1 0-1 0 0,-1 0 1 0 0,0 0-1 0 0,0-1 1 0 0,-1 1-1 0 0,1 0 1 0 0,-1 0-1 0 0,1 1 1 0 0,-1-1-1 0 0,0 0 1 0 0,0 0-1 0 0,0 1 1 0 0,0 0-1 0 0,-1-1 1 0 0,1 1-1 0 0,0 0 1 0 0,-1 0-1 0 0,0 0 1 0 0,0 0-1 0 0,-2-1-2 0 0,1 2 9 0 0,1-1 0 0 0,-1 1 0 0 0,0 0 0 0 0,0 0 0 0 0,0 1 0 0 0,1-1 0 0 0,-1 1 0 0 0,0 0 0 0 0,0 0 0 0 0,0 0 0 0 0,0 0 0 0 0,0 1 0 0 0,1-1 0 0 0,-1 1 0 0 0,0 0 0 0 0,0 0 0 0 0,1 1 0 0 0,-1-1 0 0 0,0 1-9 0 0,-8 4 45 0 0,1 0-1 0 0,-1 1 0 0 0,1 0 0 0 0,-9 9-44 0 0,-19 17 33 0 0,2 2 0 0 0,2 2 0 0 0,-19 25-33 0 0,26-29 192 0 0,1 2 0 0 0,2 0-1 0 0,2 1 1 0 0,1 2 0 0 0,2 0 0 0 0,1 2 0 0 0,2 1-192 0 0,9-21 31 0 0,4-11-20 0 0,0 0 1 0 0,1 1-1 0 0,0-1 1 0 0,1 0-1 0 0,0 1 1 0 0,1 0-1 0 0,-1-1 1 0 0,2 1-1 0 0,-1 2-11 0 0,1-11 0 0 0,0 1 0 0 0,1-1 0 0 0,-1 1 0 0 0,0-1 0 0 0,0 1 0 0 0,1 0 0 0 0,-1-1 0 0 0,1 1 0 0 0,-1-1 0 0 0,1 0 0 0 0,0 1 0 0 0,0-1 0 0 0,-1 1 0 0 0,1-1 0 0 0,0 0 0 0 0,0 0 0 0 0,0 1 0 0 0,1-1 0 0 0,-1 0 0 0 0,0 0 0 0 0,0 0 0 0 0,0 0 0 0 0,1-1 0 0 0,-1 1 0 0 0,1 0 0 0 0,-1 0 0 0 0,0-1 0 0 0,1 1 0 0 0,-1-1 0 0 0,1 1 0 0 0,0-1 0 0 0,-1 0 0 0 0,1 1 0 0 0,-1-1 0 0 0,1 0 0 0 0,-1 0 0 0 0,1 0 0 0 0,0 0 0 0 0,-1-1 0 0 0,1 1 0 0 0,-1 0 0 0 0,1-1 0 0 0,-1 1 0 0 0,1-1 0 0 0,-1 1 0 0 0,9-5-1 0 0,10-3-30 0 0,0-2-1 0 0,-1 0 0 0 0,15-11 32 0 0,12-11-168 0 0,-3-3 1 0 0,-1-1-1 0 0,-1-2 0 0 0,-2-1 0 0 0,9-16 168 0 0,-31 35 2 0 0,-1-2 1 0 0,-1 1-1 0 0,-2-2 0 0 0,0 0 0 0 0,-1 0 0 0 0,-1-1 0 0 0,-1-1 0 0 0,-2 0 1 0 0,0 0-1 0 0,-2-1 0 0 0,0 1 0 0 0,-1-8-2 0 0,-4 20 146 0 0,0-1 1 0 0,0 0-1 0 0,-2 1 0 0 0,0-1 1 0 0,0 0-147 0 0,1 11 32 0 0,-1 0 0 0 0,1 0 0 0 0,-1 0 0 0 0,0 0 0 0 0,1 0 0 0 0,-1 0 0 0 0,-1 1 0 0 0,1-1 0 0 0,0 0 0 0 0,-1 1 0 0 0,1-1 1 0 0,-1 1-1 0 0,0-1 0 0 0,0 1 0 0 0,0 0 0 0 0,0-1 0 0 0,0 1 0 0 0,0 0 0 0 0,-1 1 0 0 0,1-1 0 0 0,-1 0 0 0 0,1 1 0 0 0,-1-1 0 0 0,0 1 0 0 0,0 0-32 0 0,1 0 33 0 0,0 1 0 0 0,0-1 0 0 0,-1 1 0 0 0,1 0 0 0 0,0 0 1 0 0,0 0-1 0 0,-1 0 0 0 0,1 1 0 0 0,0-1 0 0 0,0 0 0 0 0,-1 1 0 0 0,1 0 0 0 0,0-1 0 0 0,0 1 0 0 0,0 0 0 0 0,0 0 0 0 0,0 0 0 0 0,0 0 0 0 0,-1 2-33 0 0,-6 3 167 0 0,1 1 0 0 0,0 0-1 0 0,-5 7-166 0 0,-22 23 116 0 0,1 2 0 0 0,3 1 0 0 0,1 1-1 0 0,2 2 1 0 0,1 1 0 0 0,-7 22-116 0 0,24-45 34 0 0,1 1 0 0 0,2 0 0 0 0,-3 13-34 0 0,7-23 8 0 0,0 0 1 0 0,2 0-1 0 0,-1 1 1 0 0,2-1-1 0 0,0 1 1 0 0,0-1-1 0 0,2 5-8 0 0,-2-13-2 0 0,1 0 1 0 0,-1 0-1 0 0,1 0 0 0 0,0 0 1 0 0,0 0-1 0 0,1-1 0 0 0,-1 1 1 0 0,1-1-1 0 0,0 1 0 0 0,0-1 1 0 0,0 1-1 0 0,0-1 0 0 0,1 0 0 0 0,-1 0 1 0 0,1 0-1 0 0,0 0 0 0 0,-1-1 1 0 0,1 1-1 0 0,1-1 0 0 0,-1 0 1 0 0,0 1-1 0 0,1-1 0 0 0,2 1 2 0 0,0-1-8 0 0,1 0 1 0 0,-1 0-1 0 0,0-1 0 0 0,1 0 0 0 0,-1 0 0 0 0,1-1 1 0 0,-1 1-1 0 0,1-1 0 0 0,0-1 0 0 0,-1 1 1 0 0,1-1-1 0 0,-1 0 0 0 0,0-1 0 0 0,1 0 8 0 0,8-2-46 0 0,-1-2 0 0 0,0 1 0 0 0,0-2-1 0 0,0 0 1 0 0,-1-1 0 0 0,1 0 0 0 0,-2-1 0 0 0,2-2 46 0 0,26-22-225 0 0,26-30 225 0 0,-55 52-26 0 0,9-9 22 0 0,-2-2 0 0 0,0 0-1 0 0,-1-1 1 0 0,12-23 4 0 0,4-14 1 0 0,10-30-1 0 0,-34 71 11 0 0,-1-1 0 0 0,-1 1-1 0 0,0-7-10 0 0,-5 20 3 0 0,-1-1 0 0 0,0 0 0 0 0,0 1 0 0 0,0-1 0 0 0,-1 0 0 0 0,0 0 0 0 0,0 1-1 0 0,-1-1 1 0 0,0 0 0 0 0,0 1 0 0 0,-2-6-3 0 0,3 11 4 0 0,0-1-1 0 0,-1 1 1 0 0,1 0-1 0 0,0 0 1 0 0,-1 0-1 0 0,1 0 1 0 0,-1 0-1 0 0,1 0 1 0 0,-1 0-1 0 0,0 0 1 0 0,1 0-1 0 0,-1 0 1 0 0,0 0-1 0 0,1 1 1 0 0,-1-1-1 0 0,0 0 1 0 0,0 0-1 0 0,0 1 1 0 0,0-1-1 0 0,0 0 1 0 0,0 1-1 0 0,0-1 1 0 0,0 1-1 0 0,0 0 1 0 0,0-1-1 0 0,0 1 1 0 0,0 0-1 0 0,0-1 1 0 0,0 1-1 0 0,-1 0 1 0 0,1 0-1 0 0,0 0 1 0 0,0 0-1 0 0,0 0 1 0 0,0 0-1 0 0,0 0 1 0 0,-1 1-1 0 0,1-1 1 0 0,0 0-1 0 0,0 1 1 0 0,0-1-1 0 0,0 0 1 0 0,0 1-1 0 0,0 0-3 0 0,-6 3 41 0 0,0 0 0 0 0,0 0 0 0 0,1 1 0 0 0,-1 0 0 0 0,-4 6-41 0 0,8-9 7 0 0,-36 38 119 0 0,1 1 1 0 0,-27 40-127 0 0,39-47 40 0 0,-47 55 85 0 0,-1 3 386 0 0,-55 88-511 0 0,38-28 670 0 0,73-117-496 0 0,2 0 1 0 0,1 1-1 0 0,-5 20-174 0 0,18-51 13 0 0,-2 9 42 0 0,0 0 0 0 0,0 9-55 0 0,3-21 3 0 0,1 0 1 0 0,-1 0-1 0 0,1 0 0 0 0,0 1 0 0 0,0-1 0 0 0,0 0 1 0 0,0 0-1 0 0,0 0 0 0 0,1 1 0 0 0,-1-1 0 0 0,1 0 1 0 0,-1 0-1 0 0,1 0 0 0 0,0 0 0 0 0,0 0 0 0 0,-1 0 1 0 0,2 0-1 0 0,-1 0 0 0 0,1 1-3 0 0,-1-2 0 0 0,-1-1 1 0 0,1 1-1 0 0,0-1 0 0 0,-1 1 1 0 0,1-1-1 0 0,0 0 0 0 0,-1 1 1 0 0,1-1-1 0 0,0 0 0 0 0,0 0 1 0 0,-1 0-1 0 0,1 1 0 0 0,0-1 1 0 0,0 0-1 0 0,0 0 0 0 0,-1 0 1 0 0,1 0-1 0 0,0 0 0 0 0,0 0 0 0 0,0 0 1 0 0,-1-1-1 0 0,1 1 0 0 0,18-7-17 0 0,-14 4-2 0 0,29-16-132 0 0,-1-1 0 0 0,-1-1 1 0 0,0-2-1 0 0,26-26 151 0 0,48-49-467 0 0,-49 44 190 0 0,57-61-251 0 0,44-61 528 0 0,-139 153 0 0 0,0 0 0 0 0,4-10 0 0 0,-18 25 0 0 0,0 0 0 0 0,-1 0 0 0 0,0 0 0 0 0,0-1 0 0 0,-1 1 0 0 0,0-1 0 0 0,-1 0 0 0 0,0 0 0 0 0,1-4 0 0 0,-3 11 2 0 0,0 0-1 0 0,0 1 1 0 0,0-1-1 0 0,0 0 1 0 0,-1 0-1 0 0,1 0 0 0 0,0 1 1 0 0,-1-1-1 0 0,1 0 1 0 0,-1 1-1 0 0,0-1 1 0 0,1 0-1 0 0,-1 1 1 0 0,0-1-1 0 0,0 1 1 0 0,0-1-1 0 0,0 0-1 0 0,0 2 2 0 0,0-1 1 0 0,0 0-1 0 0,1 0 0 0 0,-1 1 1 0 0,0-1-1 0 0,0 1 0 0 0,0-1 1 0 0,0 0-1 0 0,0 1 0 0 0,0 0 1 0 0,0-1-1 0 0,0 1 0 0 0,0 0 1 0 0,0-1-1 0 0,0 1 0 0 0,0 0 0 0 0,0 0 1 0 0,0 0-1 0 0,0 0 0 0 0,0 0 1 0 0,0 0-1 0 0,0 0 0 0 0,0 0 1 0 0,0 0-1 0 0,0 0 0 0 0,0 1 1 0 0,0-1-1 0 0,0 0 0 0 0,0 1-2 0 0,-16 8 72 0 0,1 0 0 0 0,1 1-1 0 0,0 1 1 0 0,1 0 0 0 0,0 1-1 0 0,-12 14-71 0 0,0-2 119 0 0,-115 108 889 0 0,-16 29-1008 0 0,79-73 440 0 0,4 4-1 0 0,-33 56-439 0 0,74-99 153 0 0,-37 59-9 0 0,57-86-109 0 0,1 1 1 0 0,1 1 0 0 0,-7 20-36 0 0,16-37 27 0 0,0 0 0 0 0,0 0-1 0 0,1 1 1 0 0,0-1 0 0 0,0 0 0 0 0,0 1 0 0 0,1-1-1 0 0,0 1 1 0 0,1-1 0 0 0,0 1-27 0 0,-1-7-6 0 0,0 1 1 0 0,1-1-1 0 0,-1 0 0 0 0,0 0 0 0 0,1 0 0 0 0,-1 0 1 0 0,1 0-1 0 0,-1 0 0 0 0,1 0 0 0 0,0 0 0 0 0,0 0 1 0 0,-1 0-1 0 0,1 0 0 0 0,0 0 0 0 0,0 0 1 0 0,0 0-1 0 0,0-1 0 0 0,0 1 0 0 0,0 0 0 0 0,0-1 1 0 0,0 1-1 0 0,0-1 0 0 0,0 1 0 0 0,0-1 1 0 0,0 1-1 0 0,0-1 0 0 0,1 0 0 0 0,-1 1 0 0 0,0-1 1 0 0,0 0-1 0 0,0 0 0 0 0,1 0 0 0 0,-1 0 1 0 0,0 0-1 0 0,0 0 0 0 0,0 0 0 0 0,1-1 6 0 0,3 0-59 0 0,1 0 1 0 0,-1 0-1 0 0,0-1 0 0 0,0 0 0 0 0,1 0 1 0 0,-1-1-1 0 0,2 0 59 0 0,43-29-158 0 0,-1-2 1 0 0,-2-1-1 0 0,22-23 158 0 0,-48 40-53 0 0,27-25-107 0 0,39-45 160 0 0,37-55-186 0 0,-57 65 147 0 0,-47 54 39 0 0,4-2 0 0 0,-2-1 0 0 0,-1 0 0 0 0,5-13 0 0 0,-9 14 0 0 0,-6 9 0 0 0,0-1 0 0 0,-1-1 0 0 0,-7 14 0 0 0,-1 0 0 0 0,0-1 0 0 0,0 1 0 0 0,0-1 0 0 0,-1 1 0 0 0,0-1 0 0 0,0 0 0 0 0,0 0 0 0 0,-1-2 0 0 0,0 8 1 0 0,0 0 0 0 0,0 0 0 0 0,0-1 0 0 0,0 1 0 0 0,0 0 0 0 0,0-1 0 0 0,0 1 0 0 0,0 0 0 0 0,0-1 1 0 0,0 1-1 0 0,-1 0 0 0 0,1 0 0 0 0,0-1 0 0 0,0 1 0 0 0,0 0 0 0 0,0 0 0 0 0,0-1 0 0 0,-1 1 0 0 0,1 0 0 0 0,0 0 0 0 0,0 0 0 0 0,-1-1 0 0 0,1 1 0 0 0,0 0 0 0 0,0 0 0 0 0,-1 0 0 0 0,1 0 0 0 0,0-1 0 0 0,0 1 0 0 0,-1 0 0 0 0,1 0 0 0 0,0 0 0 0 0,-1 0 0 0 0,1 0 0 0 0,0 0 1 0 0,0 0-1 0 0,-1 0 0 0 0,1 0 0 0 0,0 0 0 0 0,-1 0 0 0 0,1 0 0 0 0,0 0 0 0 0,-1 0 0 0 0,1 0 0 0 0,0 0 0 0 0,0 0 0 0 0,-1 1 0 0 0,1-1 0 0 0,0 0 0 0 0,-1 0 0 0 0,1 0 0 0 0,0 0 0 0 0,0 1 0 0 0,0-1 0 0 0,-1 0 0 0 0,1 0 0 0 0,0 0 0 0 0,0 1 0 0 0,0-1 0 0 0,-1 0 1 0 0,1 0-1 0 0,0 1-1 0 0,-1-1 12 0 0,-13 10 18 0 0,0 0 0 0 0,0 0 0 0 0,1 2 0 0 0,0 0 0 0 0,1 0 0 0 0,-6 10-30 0 0,-4 1 15 0 0,-55 65 84 0 0,-35 56-99 0 0,103-131 10 0 0,-24 30 12 0 0,-133 186 135 0 0,131-175-125 0 0,3 1 0 0 0,1 2 0 0 0,-5 20-32 0 0,30-63 30 0 0,1-1 0 0 0,0 1 0 0 0,1 0 0 0 0,0 0-1 0 0,0 6-29 0 0,4-19-3 0 0,0 0-1 0 0,0 0 0 0 0,-1 0 0 0 0,1 0 1 0 0,0 0-1 0 0,0 0 0 0 0,0 0 0 0 0,0 0 1 0 0,0 0-1 0 0,1 0 0 0 0,-1 0 0 0 0,0 0 1 0 0,0 0-1 0 0,1 0 0 0 0,-1 0 0 0 0,1 0 1 0 0,-1 0-1 0 0,1 0 0 0 0,-1 0 0 0 0,1 0 1 0 0,0 1 3 0 0,0-2-6 0 0,-1 0 0 0 0,1 1 0 0 0,0-1 0 0 0,0 0 1 0 0,-1 0-1 0 0,1 0 0 0 0,0 1 0 0 0,0-1 0 0 0,0 0 1 0 0,0 0-1 0 0,-1 0 0 0 0,1 0 0 0 0,0 0 0 0 0,0 0 1 0 0,0-1-1 0 0,-1 1 0 0 0,1 0 0 0 0,0 0 1 0 0,0 0-1 0 0,-1-1 0 0 0,2 1 6 0 0,6-4-82 0 0,0-1 1 0 0,0 1-1 0 0,-1-1 1 0 0,6-5 81 0 0,-5 5-87 0 0,71-53-661 0 0,-3-3 0 0 0,49-52 748 0 0,-118 107-22 0 0,135-142 8 0 0,-121 123 38 0 0,-1-1 0 0 0,-1-1-1 0 0,-1-1 1 0 0,-1 0 0 0 0,0-6-24 0 0,16-24-36 0 0,-46 67-29 0 0,-1 6 148 0 0,0 1 1 0 0,1 0-1 0 0,1 1 1 0 0,-5 9-84 0 0,-2 3 76 0 0,-49 66-50 0 0,-81 119-31 0 0,85-113-16 0 0,-5 19 21 0 0,63-109 0 0 0,0 1 0 0 0,1 0 0 0 0,1 0 0 0 0,0 0 0 0 0,0 0 0 0 0,1 1 0 0 0,3-4 0 0 0,4-7 0 0 0,2-6 0 0 0,9-6 1 0 0,-1-1 1 0 0,0 0-1 0 0,-1-1 0 0 0,0 0 1 0 0,6-9-2 0 0,18-25-12 0 0,0-2 12 0 0,-5 4-24 0 0,1 2-15 0 0,98-135-335 0 0,-95 125 243 0 0,-4-1 0 0 0,13-30 131 0 0,-33 57-4 0 0,-2 0 0 0 0,0 0 0 0 0,1-12 4 0 0,-11 38 0 0 0,0 0-1 0 0,0 0 0 0 0,0 0 1 0 0,1 0-1 0 0,-1 0 0 0 0,0 0 1 0 0,0 0-1 0 0,0-1 1 0 0,0 1-1 0 0,0 0 0 0 0,0 0 1 0 0,0 0-1 0 0,0 0 0 0 0,0 0 1 0 0,0 0-1 0 0,0 0 0 0 0,0 0 1 0 0,0 0-1 0 0,0-1 1 0 0,0 1-1 0 0,0 0 0 0 0,0 0 1 0 0,0 0-1 0 0,0 0 0 0 0,0 0 1 0 0,0 0-1 0 0,0 0 1 0 0,0-1-1 0 0,0 1 0 0 0,0 0 1 0 0,0 0-1 0 0,0 0 0 0 0,0 0 1 0 0,0 0-1 0 0,0 0 0 0 0,0 0 1 0 0,0 0-1 0 0,0-1 1 0 0,0 1-1 0 0,-1 0 0 0 0,1 0 1 0 0,0 0-1 0 0,0 0 0 0 0,0 0 1 0 0,0 0-1 0 0,0 0 1 0 0,0 0-1 0 0,0 0 0 0 0,0 0 1 0 0,0 0-1 0 0,-1 0 0 0 0,1 0 1 0 0,0 0-1 0 0,0 0 0 0 0,0 0 1 0 0,0 0-1 0 0,0 0 1 0 0,-3 2 12 0 0,0 1-1 0 0,0 0 1 0 0,0 0-1 0 0,0 0 1 0 0,1 0-1 0 0,-1 1 0 0 0,1-1 1 0 0,0 1-1 0 0,0-1 1 0 0,0 1-1 0 0,0 0-11 0 0,-7 12 39 0 0,-48 79 509 0 0,-32 71-548 0 0,-89 234 170 0 0,44-96-325 0 0,105-227 155 0 0,0 12 0 0 0,-9 27 0 0 0,29-89 0 0 0,2 0 0 0 0,0 0 0 0 0,-1 18 0 0 0,5-31 0 0 0,3-15 0 0 0,5-9 0 0 0,3-10 0 0 0,-1-1 0 0 0,4-17 0 0 0,6-16 0 0 0,69-161-18 0 0,-39 103-60 0 0,14-58 78 0 0,-21 42-168 0 0,28-98-12 0 0,-52 173 168 0 0,17-33 12 0 0,-31 83 0 0 0,-1 4 0 0 0,-1 7 0 0 0,-24 121 130 0 0,-5-1 0 0 0,-6-1-1 0 0,-23 46-129 0 0,6-15 19 0 0,-9 65-19 0 0,37-130 0 0 0,-2 10 0 0 0,-2 31 0 0 0,26-119 0 0 0,0-7 0 0 0,1 0 0 0 0,-1 0 0 0 0,2 0 0 0 0,-1 1 0 0 0,1-1 0 0 0,1 0 0 0 0,-1 0 0 0 0,1 1 0 0 0,1 0 0 0 0,-2-9 0 0 0,0 0 0 0 0,0 0 0 0 0,0 0 0 0 0,0 0 0 0 0,0 0 0 0 0,0 1 0 0 0,0-1 0 0 0,0 0 0 0 0,0 0 0 0 0,0 0 0 0 0,0 0 0 0 0,0 1 0 0 0,0-1 0 0 0,0 0 0 0 0,0 0 0 0 0,1 0 0 0 0,-1 0 0 0 0,0 0 0 0 0,0 1 0 0 0,0-1 0 0 0,0 0 0 0 0,0 0 0 0 0,0 0 0 0 0,0 0 0 0 0,1 0 0 0 0,-1 0 0 0 0,0 0 0 0 0,0 1 0 0 0,0-1 0 0 0,0 0 0 0 0,0 0 0 0 0,1 0 0 0 0,-1 0 0 0 0,0 0 0 0 0,0 0 0 0 0,0 0 0 0 0,0 0 0 0 0,1 0 0 0 0,-1 0 0 0 0,0 0 0 0 0,0 0 0 0 0,3-4 0 0 0,-1 0 0 0 0,0 0 0 0 0,0 0 0 0 0,0 0 0 0 0,-1 0 0 0 0,1 0 0 0 0,-1-1 0 0 0,0 0 0 0 0,5-15 0 0 0,79-240 20 0 0,-27 77 16 0 0,19-24-36 0 0,-13 45 320 0 0,28-122-320 0 0,-71 203 155 0 0,-20 79-263 0 0,-1 5-11 0 0,-3 25 53 0 0,0 0 1 0 0,-2 0-1 0 0,-1-1 0 0 0,-1 0 0 0 0,-3 7 66 0 0,-3 10-44 0 0,-37 124 31 0 0,15-55 175 0 0,-11 71-162 0 0,30-104 37 0 0,-14 82 95 0 0,24-115-92 0 0,1 1-1 0 0,3 21-39 0 0,2-58 12 0 0,0-11-11 0 0,0 1 0 0 0,0-1 0 0 0,0 0 0 0 0,0 0 0 0 0,0 1 0 0 0,0-1 0 0 0,0 0 0 0 0,0 0-1 0 0,1 1 1 0 0,-1-1 0 0 0,0 0 0 0 0,0 0 0 0 0,0 1 0 0 0,0-1 0 0 0,0 0 0 0 0,0 0 0 0 0,0 0 0 0 0,1 1 0 0 0,-1-1 0 0 0,0 0-1 0 0,0 0 1 0 0,0 0 0 0 0,1 0 0 0 0,-1 0 0 0 0,0 1 0 0 0,0-1 0 0 0,0 0 0 0 0,1 0 0 0 0,-1 0-1 0 0,1 0-8 0 0,0 0 1 0 0,-1-1-1 0 0,1 1 0 0 0,0 0 1 0 0,-1-1-1 0 0,1 1 0 0 0,0 0 1 0 0,0-1-1 0 0,-1 1 0 0 0,1-1 1 0 0,-1 1-1 0 0,1-1 0 0 0,0 0 1 0 0,-1 1-1 0 0,1-1 0 0 0,-1 1 1 0 0,0-1-1 0 0,1 0 0 0 0,-1 1 1 0 0,1-1-1 0 0,-1-1 8 0 0,10-19-104 0 0,-7 13 105 0 0,20-48 345 0 0,-3-1 1 0 0,10-45-347 0 0,4-15-521 0 0,6 1 521 0 0,16-53 582 0 0,-28 61-530 0 0,-4-2-1 0 0,2-58-51 0 0,-22 146 0 0 0,-3 17 0 0 0,1 1 0 0 0,-1-1 0 0 0,-1 0 0 0 0,1 1 0 0 0,-1-1 0 0 0,1 0 0 0 0,-1 0 0 0 0,-1 1 0 0 0,0-5 0 0 0,1 8 0 0 0,0 1 0 0 0,0 0 0 0 0,0 0 0 0 0,0 0 0 0 0,0 0 0 0 0,0 0 0 0 0,0 0 0 0 0,0 0 0 0 0,0-1 0 0 0,0 1 0 0 0,0 0 0 0 0,0 0 0 0 0,0 0 0 0 0,0 0 0 0 0,0 0 0 0 0,0 0 0 0 0,0 0 0 0 0,0-1 0 0 0,-1 1 0 0 0,1 0 0 0 0,0 0 0 0 0,0 0 0 0 0,0 0 0 0 0,0 0 0 0 0,0 0 0 0 0,0 0 0 0 0,0 0 0 0 0,0 0 0 0 0,0 0 0 0 0,-1 0 0 0 0,1 0 0 0 0,0 0 0 0 0,0 0 0 0 0,0 0 0 0 0,0 0 0 0 0,0 0 0 0 0,0 0 0 0 0,-1 0 0 0 0,1 0 0 0 0,0 0 0 0 0,0 0 0 0 0,0 0 0 0 0,0 0 0 0 0,0 0 0 0 0,0 0 0 0 0,0 0 0 0 0,-1 0 0 0 0,1 0 0 0 0,0 0 0 0 0,0 0 0 0 0,0 0 0 0 0,0 0 0 0 0,0 0 0 0 0,0 0 0 0 0,-4 5 0 0 0,1 0 0 0 0,0 0 0 0 0,0 0 0 0 0,0 1 0 0 0,1-1 0 0 0,-1 1 0 0 0,0 5 0 0 0,-3 5-13 0 0,-13 35-81 0 0,-5 32 94 0 0,-2 4-37 0 0,14-48-194 0 0,3 0-1 0 0,-5 38 232 0 0,14-75-110 0 0,0 0 0 0 0,0 0 0 0 0,0 0 0 0 0,0 0 0 0 0,0-1 0 0 0,0 1 0 0 0,0 0 0 0 0,0 0 0 0 0,1 1 110 0 0,3 6-9031 0 0,0-2 1284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8T14:19:06.542"/>
    </inkml:context>
    <inkml:brush xml:id="br0">
      <inkml:brushProperty name="width" value="0.35" units="cm"/>
      <inkml:brushProperty name="height" value="0.35" units="cm"/>
      <inkml:brushProperty name="color" value="#FFFFFF"/>
    </inkml:brush>
  </inkml:definitions>
  <inkml:trace contextRef="#ctx0" brushRef="#br0">117 909 6648 0 0,'-3'-8'114'0'0,"1"0"1"0"0,0 0 0 0 0,1 0-1 0 0,-1 0 1 0 0,1-6-115 0 0,0 2 91 0 0,-4-52-59 0 0,4 59-5 0 0,0 0 0 0 0,1-1 1 0 0,0 1-1 0 0,0 0 0 0 0,0-6-27 0 0,1-5 152 0 0,-1 15-63 0 0,1 5 7 0 0,10 78 417 0 0,-2 47-513 0 0,-9-120 34 0 0,4 443 1344 0 0,-6-239-496 0 0,-7 271 296 0 0,5-330-878 0 0,4-91 136 0 0,4 23-436 0 0,0-57 260 0 0,-4-29-257 0 0,0-1 1 0 0,0 1-1 0 0,0 0 1 0 0,0 0-1 0 0,1 0 1 0 0,-1 0-1 0 0,0 0 1 0 0,0 0-1 0 0,0 0 1 0 0,0 0-1 0 0,0 0 1 0 0,0 0 0 0 0,0 0-1 0 0,0 0 1 0 0,0 0-1 0 0,0 0 1 0 0,0 0-1 0 0,0 0 1 0 0,1 0-1 0 0,-1 0 1 0 0,0 0-1 0 0,0 0 1 0 0,0 0 0 0 0,0 0-1 0 0,0 0 1 0 0,0 0-1 0 0,0 0 1 0 0,0 0-1 0 0,0 0 1 0 0,0 0-1 0 0,0 0 1 0 0,1 0-1 0 0,-1 0 1 0 0,0 0-1 0 0,0 0 1 0 0,0 0 0 0 0,0 0-1 0 0,0 1 1 0 0,0-1-1 0 0,0 0 1 0 0,0 0-1 0 0,0 0 1 0 0,0 0-1 0 0,0 0 1 0 0,0 0-1 0 0,0 0 1 0 0,0 0-1 0 0,0 0 1 0 0,0 0 0 0 0,0 0-1 0 0,0 0 1 0 0,0 0-1 0 0,0 1 1 0 0,0-1-1 0 0,0 0 1 0 0,0 0-1 0 0,0 0 1 0 0,0 0-1 0 0,0 0 1 0 0,0 0 0 0 0,0 0-1 0 0,0 0 1 0 0,0 0-1 0 0,0 0 1 0 0,0 0-1 0 0,0 1 1 0 0,0-1-1 0 0,0 0 1 0 0,0 0-4 0 0,3-16 168 0 0,2-152 540 0 0,1-4-334 0 0,1-154-62 0 0,-5 106-84 0 0,6-84 754 0 0,-8 268-368 0 0,-1-1-1 0 0,-6-28-613 0 0,6 58 100 0 0,-1 0 74 0 0,1 8 13 0 0,-3 11 62 0 0,3-7-251 0 0,-16 76 258 0 0,-2 42-256 0 0,8-46 20 0 0,-30 202-598 0 0,-4 276 578 0 0,44-477 232 0 0,5-1 0 0 0,3 10-232 0 0,-7-82 21 0 0,1 0-1 0 0,0 0 1 0 0,0 0-1 0 0,0 0 1 0 0,1 0-1 0 0,0 0 1 0 0,0 0-1 0 0,0-1 0 0 0,1 2-20 0 0,-3-6 0 0 0,0 0 0 0 0,0 1 0 0 0,0-1 0 0 0,0 0 0 0 0,0 0 0 0 0,1 1 0 0 0,-1-1 0 0 0,0 0 0 0 0,0 0 0 0 0,0 1 0 0 0,0-1 0 0 0,1 0 0 0 0,-1 0 0 0 0,0 0 0 0 0,0 0 0 0 0,0 1 0 0 0,1-1 0 0 0,-1 0 0 0 0,0 0 0 0 0,0 0 0 0 0,1 0 0 0 0,-1 0 0 0 0,0 0 0 0 0,0 0 0 0 0,1 1 0 0 0,-1-1 0 0 0,0 0 0 0 0,0 0 0 0 0,1 0 0 0 0,-1 0 0 0 0,0 0 0 0 0,0 0 0 0 0,1 0 0 0 0,-1 0 0 0 0,0-1 0 0 0,1 1 0 0 0,-1 0 0 0 0,0 0 0 0 0,2-3 0 0 0,-1 0 0 0 0,0-1 0 0 0,0 1 0 0 0,0-1 0 0 0,0 1 0 0 0,-1-1 0 0 0,1 1 0 0 0,-1-1 0 0 0,0 0 0 0 0,1-8 0 0 0,8-74 0 0 0,-2-50 0 0 0,-8-89 0 0 0,-1 72 0 0 0,-2-46 14 0 0,1 44 70 0 0,11-105-84 0 0,-4 211 91 0 0,4-38 480 0 0,13-58-571 0 0,-18 136 121 0 0,-1 20-69 0 0,-2-8-65 0 0,3 55 55 0 0,-3-1 0 0 0,-6 50-42 0 0,1-14 48 0 0,4-73-51 0 0,-11 526 258 0 0,45-103 347 0 0,-32-435-589 0 0,2 18-141 0 0,0 0 0 0 0,8 21 128 0 0,-8-34-45 0 0,2 0 0 0 0,0 0 0 0 0,0 0 0 0 0,1-1-1 0 0,1 0 1 0 0,1 2 45 0 0,-7-13 0 0 0,-1-1 0 0 0,0 1 0 0 0,0-1 0 0 0,0 1 0 0 0,1-1 0 0 0,-1 1 0 0 0,0-1 0 0 0,1 1 0 0 0,-1-1 0 0 0,0 1 0 0 0,1-1 0 0 0,-1 0 0 0 0,1 1 0 0 0,-1-1 0 0 0,1 1 0 0 0,-1-1 0 0 0,1 0 0 0 0,-1 0 0 0 0,1 1 0 0 0,-1-1 0 0 0,1 0 0 0 0,0 0 2 0 0,-1 0-1 0 0,1-1 1 0 0,-1 1-1 0 0,1 0 0 0 0,-1-1 1 0 0,1 1-1 0 0,-1 0 1 0 0,1-1-1 0 0,-1 1 0 0 0,0-1 1 0 0,1 1-1 0 0,-1-1 1 0 0,0 1-1 0 0,1-1 1 0 0,-1 1-1 0 0,0-1 0 0 0,0 1 1 0 0,0-1-1 0 0,1 1 1 0 0,-1-1-1 0 0,0 0-1 0 0,5-18 102 0 0,-4 12-47 0 0,5-32 203 0 0,-1 0-1 0 0,-1 0 0 0 0,-3-18-257 0 0,-7-121 234 0 0,4 141-195 0 0,-2-50 37 0 0,-8-331 243 0 0,23 202-162 0 0,16-54-157 0 0,-21 233 132 0 0,6-19-132 0 0,0 3 12 0 0,-8 40 1 0 0,-4 13-12 0 0,0 0-1 0 0,0-1 1 0 0,0 1-1 0 0,0 0 1 0 0,0 0-1 0 0,0 0 1 0 0,0 0-1 0 0,0 0 1 0 0,0 0-1 0 0,0 0 0 0 0,0 0 1 0 0,0 0-1 0 0,0 0 1 0 0,1 0-1 0 0,-1 0 1 0 0,0 0-1 0 0,0 0 1 0 0,0 0-1 0 0,0 0 1 0 0,0 0-1 0 0,0 0 1 0 0,0 0-1 0 0,0 0 1 0 0,0 0-1 0 0,0 0 1 0 0,0 0-1 0 0,0 0 1 0 0,1 0-1 0 0,-1 0 1 0 0,0 0-1 0 0,0 0 1 0 0,0 0-1 0 0,0 0 1 0 0,0 0-1 0 0,0 0 1 0 0,0 0-1 0 0,0 0 1 0 0,0 0-1 0 0,0 0 1 0 0,0 0-1 0 0,0 0 1 0 0,0 0-1 0 0,1 0 1 0 0,-1 0-1 0 0,0 0 1 0 0,0 0-1 0 0,0 0 1 0 0,0 1-1 0 0,0-1 1 0 0,0 0-1 0 0,0 0 1 0 0,0 0-1 0 0,0 0 1 0 0,0 0-1 0 0,0 0 1 0 0,0 0-1 0 0,0 0 1 0 0,0 0-1 0 0,0 0 1 0 0,0 0-1 0 0,0 0 1 0 0,0 1-1 0 0,5 22 36 0 0,-4-20-40 0 0,2 27 22 0 0,-1 1 0 0 0,-1 0 0 0 0,-2 14-18 0 0,0 4 6 0 0,-4 206-6 0 0,-1 34 122 0 0,-1 2 115 0 0,9-168-77 0 0,10 45-160 0 0,8-8 142 0 0,-14-127-109 0 0,1-1 0 0 0,1 0 0 0 0,12 27-33 0 0,-8-39 11 0 0,-6-14 51 0 0,-3-8-36 0 0,-2-10-4 0 0,-1 11-11 0 0,-4-81 324 0 0,-9-55-335 0 0,-1 6 93 0 0,-1-15-26 0 0,-4-96-22 0 0,20 6-45 0 0,19-112 0 0 0,-3 109 0 0 0,-16 140 65 0 0,-1 60-55 0 0,-12 92 54 0 0,-21 200-11 0 0,0 252-53 0 0,31-411 0 0 0,5 15 0 0 0,-1-77 0 0 0,2 1 0 0 0,1 0 0 0 0,1-1 0 0 0,11 31 0 0 0,-10-48 0 0 0,-7-15 0 0 0,0 0 0 0 0,0 0 0 0 0,0 0 0 0 0,0 0 0 0 0,0 0 0 0 0,0 1 0 0 0,0-1 0 0 0,0 0 0 0 0,1 0 0 0 0,-1 0 0 0 0,0 0 0 0 0,0 0 0 0 0,0 0 0 0 0,0 0 0 0 0,0 1 0 0 0,0-1 0 0 0,0 0 0 0 0,0 0 0 0 0,0 0 0 0 0,0 0 0 0 0,0 0 0 0 0,0 0 0 0 0,0 0 0 0 0,1 0 0 0 0,-1 0 0 0 0,0 0 0 0 0,0 0 0 0 0,0 0 0 0 0,0 1 0 0 0,0-1 0 0 0,0 0 0 0 0,0 0 0 0 0,1 0 0 0 0,-1 0 0 0 0,0 0 0 0 0,0 0 0 0 0,0 0 0 0 0,0 0 0 0 0,0 0 0 0 0,0 0 0 0 0,0 0 0 0 0,1 0 0 0 0,-1 0 0 0 0,0 0 0 0 0,0 0 0 0 0,0 0 0 0 0,0-1 0 0 0,0 1 0 0 0,0 0 0 0 0,0 0 0 0 0,1 0 0 0 0,-1 0 0 0 0,0 0 0 0 0,0 0 0 0 0,0 0 0 0 0,0 0 0 0 0,0 0 0 0 0,0 0 0 0 0,0 0 0 0 0,0 0 0 0 0,0-1 0 0 0,3-8 0 0 0,0-1 0 0 0,-1 0 0 0 0,0 0 0 0 0,-1 0 0 0 0,0 0 0 0 0,-1-9 0 0 0,1 13 0 0 0,-2-228-4 0 0,-1 36 26 0 0,19-208 294 0 0,-8 301-487 0 0,-1 13 80 0 0,-7 82 91 0 0,-1 0 0 0 0,1 1 0 0 0,1-1 0 0 0,0 1 0 0 0,0 0 0 0 0,3-8 0 0 0,-5 17 0 0 0,0 0 0 0 0,0 0 0 0 0,0-1 0 0 0,0 1 0 0 0,0 0 0 0 0,0 0 0 0 0,0 0 0 0 0,0-1 0 0 0,0 1 0 0 0,0 0 0 0 0,0 0 0 0 0,1-1 0 0 0,-1 1 0 0 0,0 0 0 0 0,0 0 0 0 0,0 0 0 0 0,0 0 0 0 0,0-1 0 0 0,1 1 0 0 0,-1 0 0 0 0,0 0 0 0 0,0 0 0 0 0,0 0 0 0 0,0 0 0 0 0,1-1 0 0 0,-1 1 0 0 0,0 0 0 0 0,0 0 0 0 0,1 0 0 0 0,-1 0 0 0 0,0 0 0 0 0,0 0 0 0 0,0 0 0 0 0,1 0 0 0 0,-1 0 0 0 0,0 0 0 0 0,0 0 0 0 0,1 0 0 0 0,-1 0 0 0 0,1 1 0 0 0,1 1 0 0 0,-1 0 0 0 0,0-1 0 0 0,0 1 0 0 0,1 0 0 0 0,-1-1 0 0 0,0 1 0 0 0,-1 0 0 0 0,1 0 0 0 0,0 0 0 0 0,-1 0 0 0 0,1 0 0 0 0,-1 0 0 0 0,1 0 0 0 0,-1 0 0 0 0,0 0 0 0 0,0 0 0 0 0,2 5 0 0 0,8 48-29 0 0,-3 0-1 0 0,-1 12 30 0 0,0 111-5 0 0,-1-25 5 0 0,19 365 0 0 0,-20-457 0 0 0,7 26 0 0 0,-6-60 0 0 0,1 0 0 0 0,1 0 0 0 0,1-1 0 0 0,4 7 0 0 0,-8-27 0 0 0,-1-8 0 0 0,-2-8 0 0 0,0 9 0 0 0,1-33 0 0 0,-1-1 0 0 0,-3-8 0 0 0,1-6 0 0 0,0-102 54 0 0,2-151-44 0 0,34-137-10 0 0,-20 287 0 0 0,9-59 0 0 0,-21 164 11 0 0,-2 32 28 0 0,0 40-25 0 0,-3 25-14 0 0,-2 2 0 0 0,-2 37 0 0 0,1 44 0 0 0,0 239 0 0 0,10-245 0 0 0,2 88 0 0 0,-5-200 0 0 0,-1-11 2 0 0,0 1 0 0 0,-1-1 0 0 0,1 1 1 0 0,-1 0-1 0 0,0 2-2 0 0,-5-47 181 0 0,2-86-9 0 0,7-32-172 0 0,15-129-38 0 0,-12 201 30 0 0,12-84 111 0 0,-4 35-242 0 0,-11 99 123 0 0,1-21 14 0 0,-1-17 2 0 0,-1 57 0 0 0,-6 78 0 0 0,0 218 0 0 0,-7 10 0 0 0,10-249 0 0 0,0 29 0 0 0,4 21 0 0 0,-2-56 0 0 0,-1-29 0 0 0,1-6 0 0 0,-1-6 0 0 0,2-297 0 0 0,3 195 0 0 0,-2 40 0 0 0,3-45 0 0 0,15-74 0 0 0,-18 160 0 0 0,-1-20 0 0 0,4-23 0 0 0,5-17 0 0 0,-10 84 0 0 0,0 10 0 0 0,-1 11 0 0 0,3 301 0 0 0,-5-255 0 0 0,-1-18 0 0 0,3 1 0 0 0,5 35 0 0 0,-3-58 6 0 0,-1 0-1 0 0,-2 19-5 0 0,0-41 53 0 0,1-3 1 0 0,1-6-42 0 0,0 0 0 0 0,0 0 0 0 0,-1-1 0 0 0,0 1 0 0 0,-1-1 1 0 0,0 1-1 0 0,-1-3-12 0 0,2-18 9 0 0,15-163 55 0 0,-2 31-68 0 0,-10 120 5 0 0,-1 4-200 0 0,-1-9 199 0 0,6-104 185 0 0,-4 73-172 0 0,-6 49-13 0 0,0 6 0 0 0,2 17 0 0 0,-2 6 0 0 0,0 4 0 0 0,1 8 0 0 0,0 0 0 0 0,0 0 0 0 0,2 4 0 0 0,-3 34 0 0 0,-4-18 0 0 0,4-21 0 0 0,0 1 0 0 0,1-1 0 0 0,-1 10 0 0 0,6 78 0 0 0,-3-95 0 0 0,2-9 0 0 0,1-9 0 0 0,-2-8 0 0 0,0 1 0 0 0,-3-13 0 0 0,2-13 0 0 0,1-83-149 0 0,2-18 141 0 0,-3 127 47 0 0,2-8 36 0 0,-2-1 0 0 0,-3-20-75 0 0,2 32 0 0 0,0 0 0 0 0,2-16 0 0 0,0-12 0 0 0,-2 45 0 0 0,0-1 0 0 0,0 1 0 0 0,1 0 0 0 0,-1 0 0 0 0,0 0 0 0 0,0 0 0 0 0,0 0 0 0 0,0 0 0 0 0,0 0 0 0 0,0 0 0 0 0,0 0 0 0 0,0 0 0 0 0,0-1 0 0 0,0 1 0 0 0,0 0 0 0 0,0 0 0 0 0,0 0 0 0 0,0 0 0 0 0,0 0 0 0 0,0 0 0 0 0,0 0 0 0 0,0 0 0 0 0,0-1 0 0 0,0 1 0 0 0,0 0 0 0 0,0 0 0 0 0,0 0 0 0 0,0 0 0 0 0,0 0 0 0 0,0 0 0 0 0,0 0 0 0 0,0 0 0 0 0,0 0 0 0 0,0-1 0 0 0,0 1 0 0 0,-1 0 0 0 0,1 0 0 0 0,0 0 0 0 0,0 0 0 0 0,0 0 0 0 0,0 0 0 0 0,0 0 0 0 0,0 0 0 0 0,0 0 0 0 0,0 0 0 0 0,0 0 0 0 0,0 0 0 0 0,-1 0 0 0 0,1 0 0 0 0,0 0 0 0 0,0 0 0 0 0,0 0 0 0 0,0 0 0 0 0,0 0 0 0 0,0 0 0 0 0,0 0 0 0 0,0 0 0 0 0,-1 0 0 0 0,1 0 0 0 0,0 0 0 0 0,0 0 0 0 0,0 0 0 0 0,0 0 0 0 0,0 0 0 0 0,0 0 0 0 0,0 0 0 0 0,0 0 0 0 0,0 0 0 0 0,-1 0 0 0 0,-5 10 0 0 0,-9 20 0 0 0,14-27 0 0 0,-3 6 0 0 0,1 1 0 0 0,0 0 0 0 0,0 0 0 0 0,1 0 0 0 0,-1 6 0 0 0,-2 55 0 0 0,2-30 0 0 0,-53 476-312 0 0,29-321 312 0 0,-7 54 0 0 0,7-35 123 0 0,5-7 66 0 0,2-55-189 0 0,15-118 0 0 0,-1-1 0 0 0,-3 6 0 0 0,-2 5 0 0 0,2-17 0 0 0,9-28 0 0 0,0 0 0 0 0,0 0 0 0 0,0 0 0 0 0,0 1 0 0 0,0-1 0 0 0,0 0 0 0 0,0 0 0 0 0,0 0 0 0 0,0 0 0 0 0,0 1 0 0 0,0-1 0 0 0,0 0 0 0 0,0 0 0 0 0,0 0 0 0 0,0 1 0 0 0,0-1 0 0 0,0 0 0 0 0,0 0 0 0 0,-1 0 0 0 0,1 0 0 0 0,0 0 0 0 0,0 1 0 0 0,0-1 0 0 0,0 0 0 0 0,0 0 0 0 0,-1 0 0 0 0,1 0 0 0 0,0 0 0 0 0,0 0 0 0 0,0 0 0 0 0,0 0 0 0 0,-1 1 0 0 0,1-1 0 0 0,0 0 0 0 0,0 0 0 0 0,0 0 0 0 0,-1 0 0 0 0,1 0 0 0 0,0 0 0 0 0,0 0 0 0 0,0 0 0 0 0,-1 0 0 0 0,1 0 0 0 0,0 0 0 0 0,0 0 0 0 0,0 0 0 0 0,0 0 0 0 0,-1-1 0 0 0,1 1 0 0 0,0 0 0 0 0,0 0 0 0 0,0 0 0 0 0,0 0 0 0 0,-1 0 0 0 0,1 0 0 0 0,0 0 0 0 0,0-1 0 0 0,0 1 0 0 0,0 0 0 0 0,0 0 0 0 0,-1 0 0 0 0,1 0 0 0 0,0 0 0 0 0,0-1 0 0 0,0 1 0 0 0,0 0 0 0 0,0 0 0 0 0,-5-11 0 0 0,5 11 0 0 0,-1-6 0 0 0,-1 0 0 0 0,1 0 0 0 0,0 0 0 0 0,0-1 0 0 0,1 1 0 0 0,-1 0 0 0 0,2-5 0 0 0,5-46 0 0 0,-1 22 0 0 0,0-21 0 0 0,-1 5 0 0 0,5-15 0 0 0,34-138 0 0 0,-13 70 0 0 0,9-21 0 0 0,-32 131 38 0 0,0 0-1 0 0,4-4-37 0 0,-11 29 1 0 0,0 1 0 0 0,0-1 0 0 0,0 0 0 0 0,0 1 0 0 0,0-1-1 0 0,0 0 1 0 0,0 1 0 0 0,1-1 0 0 0,-1 0 0 0 0,0 1 0 0 0,1 0-1 0 0,1 8-45 0 0,1 30-112 0 0,-3 0 0 0 0,-3 27 157 0 0,-1 25 116 0 0,-7 193 72 0 0,1-109-122 0 0,1 188-66 0 0,1-247 0 0 0,5-126 33 0 0,-1-9 20 0 0,2-109 9 0 0,5 0 0 0 0,7-5-62 0 0,-6 68 6 0 0,23-206-6 0 0,-24 237 0 0 0,-3 22 0 0 0,1 1 0 0 0,0-1 0 0 0,1 1 0 0 0,0 0 0 0 0,1 0 0 0 0,0 0 0 0 0,3-7 0 0 0,-3 13 0 0 0,-2 7 0 0 0,0 6 0 0 0,-1-9 0 0 0,-2 116 0 0 0,-10 53 0 0 0,0 57 46 0 0,8-103-28 0 0,3 6-18 0 0,1-77 0 0 0,-4-18 0 0 0,2-28-2 0 0,1-11-15 0 0,-1-11-80 0 0,-2-101-433 0 0,0 44 512 0 0,5-21 18 0 0,-1 82 0 0 0,5-95 0 0 0,5 1 0 0 0,9-30 0 0 0,-7 57 0 0 0,-7 43 0 0 0,1 1 0 0 0,10-29 0 0 0,-8 41 0 0 0,-4 17 0 0 0,-2 7 0 0 0,0 6 0 0 0,-2-7 0 0 0,1 14 0 0 0,0 0 0 0 0,-1-1 0 0 0,-1 1 0 0 0,0 0 0 0 0,-4 12 0 0 0,-1 32 0 0 0,-11 181 0 0 0,2-39 0 0 0,12-146 0 0 0,-3 52 0 0 0,6 11 163 0 0,0-116 44 0 0,0-1 17 0 0,0 0-55 0 0,0 0-257 0 0,0-3-116 0 0,5-41-229 0 0,0-8 411 0 0,0-95 22 0 0,7-11 0 0 0,-9 118 1 0 0,0 1 26 0 0,3-7-27 0 0,-1 7 527 0 0,-1-9-527 0 0,-2 21 157 0 0,0 0-1 0 0,2 1 0 0 0,6-22-156 0 0,-8 38 0 0 0,0 2 0 0 0,-1 15 0 0 0,-2 18 0 0 0,-2 1 0 0 0,-2 7 0 0 0,-3 37 0 0 0,-3 45-354 0 0,4-48 66 0 0,2 35 288 0 0,-2 218 1578 0 0,5-279-1578 0 0,-2 25 0 0 0,3-57 0 0 0,-3 23 0 0 0,1 19 0 0 0,2-45 0 0 0,-2-6 0 0 0,-1-6 0 0 0,4 6 0 0 0,-2-7 0 0 0,1 0 0 0 0,-1-1 0 0 0,2 1 0 0 0,-1 0 0 0 0,1-1 0 0 0,0 1 0 0 0,0-1 0 0 0,1 1 0 0 0,0-4 0 0 0,1-67 0 0 0,8-108 0 0 0,2 42 0 0 0,1-12 0 0 0,-6 104 14 0 0,0 5-273 0 0,-2 1 0 0 0,-1-17 259 0 0,-4 62-9 0 0,0-47-174 0 0,4-20 183 0 0,-1 47 0 0 0,1 0 0 0 0,5-16 0 0 0,-8 31 0 0 0,-9 121 0 0 0,7-89-1 0 0,-1 0 0 0 0,-2 1 1 0 0,-2 30 25 0 0,-1 24 293 0 0,3-49 21 0 0,1 19-339 0 0,12-376-282 0 0,-8 307 190 0 0,1 0 1 0 0,1 0 0 0 0,0 1 0 0 0,4-11 91 0 0,-6 26-1 0 0,-1-1 1 0 0,-1 1 0 0 0,3-16 0 0 0,-2 19 0 0 0,0-1 0 0 0,0 0 0 0 0,0 0 0 0 0,0 0 0 0 0,1 0 0 0 0,-1 0 0 0 0,0 0 0 0 0,0 0 0 0 0,0 0 0 0 0,0 0 0 0 0,0 0 0 0 0,0 1 0 0 0,0-1 0 0 0,0 0 0 0 0,0 0 0 0 0,0 0 0 0 0,0 0 0 0 0,0 0 0 0 0,1 0 0 0 0,-1 0 0 0 0,0 0 0 0 0,0 0 0 0 0,0 0 0 0 0,0 0 0 0 0,0 0 0 0 0,0 0 0 0 0,0 0 0 0 0,0 0 0 0 0,0 0 0 0 0,1 0 0 0 0,-1 0 0 0 0,0 0 0 0 0,0 0 0 0 0,0 0 0 0 0,0 0 0 0 0,0 0 0 0 0,0 0 0 0 0,0 0 0 0 0,0 0 0 0 0,1 0 0 0 0,-1 0 0 0 0,0 0 0 0 0,0 0 0 0 0,0 0 0 0 0,0 0 0 0 0,0 0 0 0 0,0-1 0 0 0,0 1 0 0 0,0 0 0 0 0,0 0 0 0 0,0 0 0 0 0,0 0 0 0 0,0 0 0 0 0,0 0 0 0 0,1 0 0 0 0,-1 0 0 0 0,0 0 0 0 0,0 0 0 0 0,3 7 0 0 0,-1 3 0 0 0,0 0 0 0 0,-1 0 0 0 0,0 0 0 0 0,-1 0 0 0 0,0 0 0 0 0,-1 8 0 0 0,1 10 0 0 0,-4 56 0 0 0,-10 54 0 0 0,1-11 0 0 0,-8 111 54 0 0,18-106-43 0 0,2-48-12 0 0,0 118 1 0 0,2-113 0 0 0,-2-76 0 0 0,-1-10 1 0 0,-1-9 12 0 0,-1-12 25 0 0,4 18-36 0 0,-7-51 45 0 0,2 0 0 0 0,2-25-47 0 0,1 19 158 0 0,2-27 85 0 0,5-28-243 0 0,0 29 43 0 0,13-120-362 0 0,-15 175 278 0 0,9-42-62 0 0,-6 41 62 0 0,2-22 41 0 0,17-122 0 0 0,-23 169 0 0 0,0 12 0 0 0,-1 12 0 0 0,-10 396 0 0 0,2-227 0 0 0,1 2 0 0 0,-2 28 128 0 0,5-134 190 0 0,-4 3-318 0 0,-1 12-238 0 0,-2 5 118 0 0,9-81 187 0 0,-1 0 0 0 0,-1-1 1 0 0,-3 9-68 0 0,2-20 110 0 0,4-12-107 0 0,0 0-1 0 0,0 1 1 0 0,0-1-1 0 0,0 0 1 0 0,0 0-1 0 0,0 0 1 0 0,0 1-1 0 0,0-1 1 0 0,0 0-1 0 0,0 0 1 0 0,0 0 0 0 0,0 0-1 0 0,0 1 1 0 0,0-1-1 0 0,0 0 1 0 0,-1 0-1 0 0,1 0 1 0 0,0 0-1 0 0,0 0 1 0 0,0 1-1 0 0,0-1 1 0 0,0 0-1 0 0,-1 0 1 0 0,1 0-1 0 0,0 0 1 0 0,0 0-1 0 0,0 0 1 0 0,0 0-1 0 0,-1 0 1 0 0,1 0-1 0 0,0 0 1 0 0,0 1-1 0 0,0-1 1 0 0,0 0 0 0 0,-1 0-1 0 0,1 0 1 0 0,0 0-3 0 0,-1-2 1 0 0,0 1 1 0 0,1 0-1 0 0,-1 0 1 0 0,0-1-1 0 0,1 1 1 0 0,-1 0-1 0 0,1-1 1 0 0,0 1-1 0 0,-1-1 0 0 0,1 1 1 0 0,0-1-1 0 0,0 1 1 0 0,0 0-1 0 0,0-2-1 0 0,1-28-8 0 0,-1 17-10 0 0,0-6-82 0 0,0-111 93 0 0,5 1 0 0 0,8-15 7 0 0,10 21-186 0 0,-11 68 150 0 0,-5 30 106 0 0,-6 24 20 0 0,-1 2 8 0 0,0 1-13 0 0,5 81-410 0 0,-15 92 318 0 0,6-79 334 0 0,-11 62-327 0 0,4-64 22 0 0,3 61-22 0 0,3-70 0 0 0,3-56 0 0 0,1 0 0 0 0,0 0 0 0 0,3-1 0 0 0,0 4 0 0 0,-1-28-1 0 0,1 12-5 0 0,-1-1 0 0 0,0 1-1 0 0,-1 5 7 0 0,-6-50-269 0 0,4-65 288 0 0,3-1 0 0 0,8-32-19 0 0,-7 98-61 0 0,3-53 110 0 0,-2 19 90 0 0,10-58-139 0 0,-9 94-127 0 0,-4 20 102 0 0,1 0-1 0 0,0 0 0 0 0,2-6 26 0 0,-8 39 8 0 0,1 0-1 0 0,1 1 0 0 0,1-1 0 0 0,2 19-7 0 0,-4 49 162 0 0,-14 105-169 0 0,7 73 7 0 0,1-47 142 0 0,7-126-212 0 0,-6 8 70 0 0,8-80 0 0 0,-3 18 0 0 0,5-43 0 0 0,-1-1 0 0 0,0 0 0 0 0,0 1 0 0 0,-1-1 0 0 0,1 0 0 0 0,0 0 0 0 0,0 1 0 0 0,0-1 0 0 0,0 0 0 0 0,0 1 0 0 0,0-1 0 0 0,0 0 0 0 0,0 0 0 0 0,0 1 0 0 0,-1-1 0 0 0,1 0 0 0 0,0 0 0 0 0,0 1 0 0 0,0-1 0 0 0,-1 0 0 0 0,1 0 0 0 0,0 0 0 0 0,0 1 0 0 0,0-1 0 0 0,-1 0 0 0 0,1 0 0 0 0,-1 0 0 0 0,0-3 0 0 0,0 0 0 0 0,-1 0 0 0 0,1-1 0 0 0,0 1 0 0 0,0 0 0 0 0,1-1 0 0 0,-1 1 0 0 0,1-1 0 0 0,0-1 0 0 0,-3-51 0 0 0,4-29 0 0 0,0 23 0 0 0,-1-26 0 0 0,9-59 0 0 0,12-27 11 0 0,-17 152 42 0 0,-5 22-53 0 0,1 0 0 0 0,0 0 0 0 0,0 0 0 0 0,0 0 0 0 0,0 0 0 0 0,0 0 0 0 0,0 0 0 0 0,0 0 0 0 0,0 0 0 0 0,0 0 0 0 0,0 0 0 0 0,0 0 0 0 0,0 0 0 0 0,0 0 0 0 0,0 0 0 0 0,0 0 0 0 0,0 0 0 0 0,0 0 0 0 0,0 0 0 0 0,-1 0 0 0 0,1 0 0 0 0,0 0 0 0 0,0 0 0 0 0,0 0 0 0 0,0 0 0 0 0,0 0 0 0 0,0 0 0 0 0,0 0 0 0 0,0 0 0 0 0,0 0 0 0 0,-2 8 0 0 0,-4 144 0 0 0,-1 0 0 0 0,-1 126 0 0 0,8 106 0 0 0,-3-418 0 0 0,0 7 0 0 0,0-16 0 0 0,2-77 15 0 0,3-141 34 0 0,0 200-49 0 0,0-16 0 0 0,11-58 0 0 0,-1 42 0 0 0,-12 93 0 0 0,0 0 0 0 0,0 1 0 0 0,0-1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0,0 0 0 0 0,1 0 0 0 0,-1 0 0 0 0,0-1 0 0 0,0 1 0 0 0,0 0 0 0 0,0 0 0 0 0,0 0 0 0 0,0 0 0 0 0,0 0 0 0 0,0 0 0 0 0,0 0 0 0 0,0 0 0 0 0,0 0 0 0 0,0 0 0 0 0,0 0 0 0 0,0 0 0 0 0,0 0 0 0 0,0 0 0 0 0,0 0 0 0 0,0 0 0 0 0,3 7 0 0 0,2 9 0 0 0,-1 8 0 0 0,-2 0 0 0 0,0 0 0 0 0,-2 0 0 0 0,-1 3 0 0 0,1 28 0 0 0,-3 226 0 0 0,-1-82 0 0 0,2-164 0 0 0,1-24 0 0 0,1 0 0 0 0,0 0 0 0 0,0 1 0 0 0,2 4 0 0 0,-2-12 0 0 0,-3-9 0 0 0,-2-10 0 0 0,1-27 0 0 0,2 0 0 0 0,2 0 0 0 0,1-1 0 0 0,1-14 0 0 0,-2 21 0 0 0,3-16 0 0 0,50-295 14 0 0,-33 252 52 0 0,-13 66-66 0 0,-5 22 0 0 0,-1 0 0 0 0,1 0 0 0 0,-1-1 0 0 0,0 1 0 0 0,-1-1 0 0 0,0-1 0 0 0,-4 122 64 0 0,-1 100-64 0 0,2-146 0 0 0,1-36 0 0 0,1 26 0 0 0,6 51 0 0 0,-5-99-16 0 0,1-1 0 0 0,-2 1 0 0 0,1 0-1 0 0,-2 2 17 0 0,0 18-19 0 0,2-27 78 0 0,0-2-18 0 0,-3-9-114 0 0,-3-9 56 0 0,2-1 0 0 0,1 1 0 0 0,0-1 0 0 0,1 0 0 0 0,1-7 17 0 0,3-97 155 0 0,-2 116-144 0 0,8-121-187 0 0,14-51 176 0 0,4 35 236 0 0,-25 139-250 0 0,1-9-116 0 0,-2 13 66 0 0,-4 7 36 0 0,3-2 28 0 0,0 1 0 0 0,0-1 0 0 0,0 0 0 0 0,0 0 0 0 0,1 0 0 0 0,-1 3 0 0 0,-1 15 0 0 0,-2 9-1 0 0,2 1 1 0 0,1 9 0 0 0,-1 2 23 0 0,1-2 61 0 0,-4 64 122 0 0,-14 81-206 0 0,15-141-3 0 0,5-37-37 0 0,-2 0-1 0 0,1 0 1 0 0,-1 0 0 0 0,0 0 0 0 0,-1 0-1 0 0,0-1 1 0 0,-1 5 40 0 0,2-11 51 0 0,0-2 49 0 0,-1-7-78 0 0,-1 0 1 0 0,1 0-1 0 0,0 0 1 0 0,1 0-1 0 0,0 0 1 0 0,-1-7-23 0 0,3-52-239 0 0,-1 31 192 0 0,0 14 34 0 0,0-23 7 0 0,-5-40 6 0 0,-7-71 180 0 0,7-1-1 0 0,14-130-179 0 0,-8 271-43 0 0,0 3-20 0 0,0-1-1 0 0,-1 1 1 0 0,0-1 0 0 0,-1 0 0 0 0,-1-2 63 0 0,2 16 0 0 0,0 0 0 0 0,0 0 0 0 0,0 0 0 0 0,-1 0 0 0 0,1 0 0 0 0,0 0 0 0 0,0 0 0 0 0,0 0 0 0 0,0 0 0 0 0,0 1 0 0 0,0-1 0 0 0,0 0 0 0 0,0 0 0 0 0,0 0 0 0 0,0 0 0 0 0,0 0 0 0 0,0 0 0 0 0,-1 0 0 0 0,1 0 0 0 0,0 0 0 0 0,0 0 0 0 0,0 0 0 0 0,0 0 0 0 0,0 0 0 0 0,0 0 0 0 0,0 0 0 0 0,0 0 0 0 0,0 0 0 0 0,-1 0 0 0 0,1 0 0 0 0,0 0 0 0 0,0 0 0 0 0,0 0 0 0 0,0 0 0 0 0,0 0 0 0 0,0 0 0 0 0,0 0 0 0 0,0 0 0 0 0,0 0 0 0 0,-1 0 0 0 0,1 0 0 0 0,0-1 0 0 0,0 1 0 0 0,0 0 0 0 0,0 0 0 0 0,0 0 0 0 0,0 0 0 0 0,0 0 0 0 0,0 0 0 0 0,0 0 0 0 0,0 0 0 0 0,0 0 0 0 0,0 0 0 0 0,0 0 0 0 0,0-1 0 0 0,0 1 0 0 0,0 0 0 0 0,0 0 0 0 0,0 0 0 0 0,0 0 0 0 0,0 0 0 0 0,0 0 0 0 0,0 0 0 0 0,0 0 0 0 0,0 0 0 0 0,0-1 0 0 0,0 1 0 0 0,0 0 0 0 0,0 0 0 0 0,-4 8 0 0 0,2 0 0 0 0,-1 1 0 0 0,1-1 0 0 0,0 1 0 0 0,1-1 0 0 0,-1 1 0 0 0,1 8 0 0 0,0-3 0 0 0,-9 81 0 0 0,-19 199 0 0 0,3 24 434 0 0,26-305-358 0 0,0-7-58 0 0,0-1 0 0 0,-1 0 0 0 0,1 0 0 0 0,-1 1 0 0 0,0-1 0 0 0,0 0 0 0 0,-1 0 0 0 0,-1 5-18 0 0,3-10 0 0 0,0 0 1 0 0,0 1 0 0 0,0-1-1 0 0,0 0 1 0 0,-1 0 0 0 0,1 1 0 0 0,0-1-1 0 0,0 0 1 0 0,0 0 0 0 0,0 0-1 0 0,0 1 1 0 0,-1-1 0 0 0,1 0-1 0 0,0 0 1 0 0,0 0 0 0 0,0 1 0 0 0,-1-1-1 0 0,1 0 1 0 0,0 0 0 0 0,0 0-1 0 0,-1 0 1 0 0,1 0 0 0 0,0 0 0 0 0,0 1-1 0 0,-1-1 1 0 0,1 0 0 0 0,0 0-1 0 0,0 0 1 0 0,-1 0 0 0 0,1 0-1 0 0,-2-5 9 0 0,0 0 1 0 0,1 1 0 0 0,0-1-1 0 0,0 0 1 0 0,0 0-1 0 0,0-1-9 0 0,0-3 10 0 0,-5-35 79 0 0,1-26-89 0 0,-2-11 41 0 0,-7-89-41 0 0,2 27 0 0 0,2 52-58 0 0,-37-300-354 0 0,46 382 472 0 0,-1 1 0 0 0,1-1 0 0 0,-2 1 0 0 0,1 0 0 0 0,-1 0 1 0 0,-1 0-1 0 0,1 0 0 0 0,-3-4-60 0 0,5 11 1 0 0,1 1-1 0 0,0-1 1 0 0,-1 1 0 0 0,1-1 0 0 0,0 1 0 0 0,-1 0-1 0 0,1-1 1 0 0,-1 1 0 0 0,1-1 0 0 0,0 1 0 0 0,-1 0-1 0 0,1-1 1 0 0,-1 1 0 0 0,1 0 0 0 0,-1-1-1 0 0,0 1 1 0 0,1 0 0 0 0,-1 0 0 0 0,1-1 0 0 0,-1 1-1 0 0,1 0 1 0 0,-1 0 0 0 0,0 0 0 0 0,1 0 0 0 0,-1 0-1 0 0,1 0 1 0 0,-1 0 0 0 0,0 0 0 0 0,1 0-1 0 0,-1 0 1 0 0,1 0 0 0 0,-1 1 0 0 0,0-1 0 0 0,1 0-1 0 0,-1 0 1 0 0,1 1 0 0 0,-1-1 0 0 0,1 0 0 0 0,-1 0-1 0 0,1 1 1 0 0,-1-1 0 0 0,1 1 0 0 0,-1-1-1 0 0,1 0 1 0 0,-2 3 1 0 0,0-1 1 0 0,0 0 0 0 0,0 0-1 0 0,0 1 1 0 0,0-1 0 0 0,1 1-1 0 0,-2 2-2 0 0,-3 10 0 0 0,1-1 0 0 0,1 0 0 0 0,0 1 0 0 0,-1 7 0 0 0,-1 8 0 0 0,-20 92 0 0 0,6 1 0 0 0,5 9 0 0 0,2-17 0 0 0,-17 197 0 0 0,23-222 310 0 0,-1 52 301 0 0,7-140-1080 0 0,-1-9 135 0 0,-2-10-112 0 0,-6-177 654 0 0,1 21 488 0 0,-10-141-297 0 0,13 210-350 0 0,5-147-607 0 0,2 126 364 0 0,-6 171 194 0 0,4 120-275 0 0,3 179-410 0 0,8-55 1456 0 0,10 205 48 0 0,-12-403-1385 0 0,11 45 566 0 0,-18-128 0 0 0,1-1 0 0 0,0 1 0 0 0,0-1 0 0 0,1 0 0 0 0,0 0 0 0 0,-3-7 0 0 0,0-1 0 0 0,0 0 0 0 0,1 1 0 0 0,-1-1 0 0 0,0 0 0 0 0,0 0 0 0 0,0 1 0 0 0,0-1 0 0 0,0 0 0 0 0,0 0 0 0 0,0 0 0 0 0,0 1 0 0 0,0-1 0 0 0,1 0 0 0 0,-1 0 0 0 0,0 1 0 0 0,0-1 0 0 0,0 0 0 0 0,0 0 0 0 0,1 0 0 0 0,-1 0 0 0 0,0 1 0 0 0,0-1 0 0 0,1 0 0 0 0,-1 0 0 0 0,0 0 0 0 0,0 0 0 0 0,0 0 0 0 0,1 0 0 0 0,-1 0 0 0 0,0 0 0 0 0,0 0 0 0 0,1 1 0 0 0,-1-1 0 0 0,0 0 0 0 0,1 0 0 0 0,-1 0 0 0 0,0 0 0 0 0,0-1 0 0 0,1 1 0 0 0,-1 0 0 0 0,0 0 0 0 0,0 0 0 0 0,1 0 0 0 0,-1 0 0 0 0,6-13 0 0 0,1-20 15 0 0,-2-1 0 0 0,-1 0 0 0 0,-2 1 0 0 0,-1-28-15 0 0,-6-110 59 0 0,1 69-42 0 0,-2-20-17 0 0,0-54 0 0 0,4 109 260 0 0,0 40-72 0 0,1 21-119 0 0,0 8-33 0 0,-5 38-13 0 0,-2 18-23 0 0,1 11 0 0 0,-15 168 0 0 0,9-109 0 0 0,-18 308 0 0 0,20 59 0 0 0,10-459 0 0 0,1 20 0 0 0,2 0 0 0 0,5 21 0 0 0,-2-26 0 0 0,-5-50 0 0 0,0-1 0 0 0,0 0 0 0 0,0 0 0 0 0,0 1 0 0 0,0-1 0 0 0,0 0 0 0 0,0 0 0 0 0,0 1 0 0 0,0-1 0 0 0,0 0 0 0 0,0 1 0 0 0,0-1 0 0 0,0 0 0 0 0,0 0 0 0 0,0 1 0 0 0,0-1 0 0 0,0 0 0 0 0,1 0 0 0 0,-1 1 0 0 0,0-1 0 0 0,0 0 0 0 0,0 0 0 0 0,0 1 0 0 0,1-1 0 0 0,-1 0 0 0 0,0 0 0 0 0,0 0 0 0 0,0 0 0 0 0,1 1 0 0 0,-1-1 0 0 0,0 0 0 0 0,0 0 0 0 0,1 0 0 0 0,-1 0 0 0 0,0 0 0 0 0,0 0 0 0 0,1 1 0 0 0,0-2 0 0 0,0-1 0 0 0,-1 1 0 0 0,1 0 0 0 0,0 0 0 0 0,-1 0 0 0 0,1-1 0 0 0,0 1 0 0 0,-1 0 0 0 0,1 0 0 0 0,-1-1 0 0 0,0 1 0 0 0,1 0 0 0 0,-1-1 0 0 0,0 0 0 0 0,3-26 0 0 0,46-813 0 0 0,-37 667 0 0 0,19-80 0 0 0,-18 192 0 0 0,-13 62 0 0 0,0 0 0 0 0,0-1 0 0 0,0 1 0 0 0,0 0 0 0 0,0 0 0 0 0,0 0 0 0 0,0 0 0 0 0,0-1 0 0 0,0 1 0 0 0,0 0 0 0 0,0 0 0 0 0,0 0 0 0 0,0 0 0 0 0,0 0 0 0 0,0-1 0 0 0,0 1 0 0 0,0 0 0 0 0,0 0 0 0 0,1 0 0 0 0,-1 0 0 0 0,0 0 0 0 0,0 0 0 0 0,0-1 0 0 0,0 1 0 0 0,0 0 0 0 0,0 0 0 0 0,1 0 0 0 0,-1 0 0 0 0,0 0 0 0 0,0 0 0 0 0,0 0 0 0 0,0 0 0 0 0,0 0 0 0 0,1 0 0 0 0,-1 0 0 0 0,0 0 0 0 0,0 0 0 0 0,0 0 0 0 0,0 0 0 0 0,0 0 0 0 0,1 0 0 0 0,-1 0 0 0 0,0 0 0 0 0,0 0 0 0 0,0 0 0 0 0,0 0 0 0 0,0 0 0 0 0,1 0 0 0 0,-1 0 0 0 0,0 0 0 0 0,0 0 0 0 0,0 0 0 0 0,0 0 0 0 0,0 0 0 0 0,1 0 0 0 0,-1 0 0 0 0,0 1 0 0 0,0-1 0 0 0,0 0 0 0 0,0 0 0 0 0,0 0 0 0 0,0 0 0 0 0,0 0 0 0 0,0 0 0 0 0,1 1 0 0 0,3 8 0 0 0,-2-2 0 0 0,-1 1 0 0 0,-1-1 0 0 0,0 1 0 0 0,0-1 0 0 0,0 1 0 0 0,-1 0 0 0 0,0-1 0 0 0,0 1 0 0 0,-3 6 0 0 0,1 3 0 0 0,-66 457 0 0 0,51-326 0 0 0,-5 164 0 0 0,16-192 0 0 0,-8 271-32 0 0,15-203 0 0 0,10 14 32 0 0,-9-166 0 0 0,-1-37 0 0 0,8-400 0 0 0,-1 264 0 0 0,8-111 0 0 0,36-199 80 0 0,-45 396-80 0 0,-3 22 0 0 0,7-23 0 0 0,-8 43 0 0 0,-1 12 0 0 0,0 11 0 0 0,-53 628 0 0 0,46-477 0 0 0,3-56 0 0 0,-5 166 0 0 0,7-229 0 0 0,3-1 0 0 0,2 1 0 0 0,2 4 0 0 0,-3-12 0 0 0,-2-30 0 0 0,-1 0 0 0 0,1 0 0 0 0,0 0 0 0 0,1 0 0 0 0,0 0 0 0 0,1-2 0 0 0,-2-13 0 0 0,-2 6 0 0 0,9-311 0 0 0,-1 67 0 0 0,-2 79 0 0 0,8 0 0 0 0,6 1 0 0 0,30-109 0 0 0,-39 217 0 0 0,-7 37 0 0 0,1 1 0 0 0,0 0 0 0 0,1 1 0 0 0,1-1 0 0 0,5-10 0 0 0,-11 28 0 0 0,0 1 0 0 0,0 0 0 0 0,1 0 0 0 0,-1 0 0 0 0,0 0 0 0 0,0 0 0 0 0,0-1 0 0 0,0 1 0 0 0,0 0 0 0 0,0 0 0 0 0,0 0 0 0 0,0 0 0 0 0,0 0 0 0 0,1-1 0 0 0,-1 1 0 0 0,0 0 0 0 0,0 0 0 0 0,0 0 0 0 0,0 0 0 0 0,0 0 0 0 0,1 0 0 0 0,-1 0 0 0 0,0 0 0 0 0,0 0 0 0 0,0 0 0 0 0,0-1 0 0 0,0 1 0 0 0,1 0 0 0 0,-1 0 0 0 0,0 0 0 0 0,0 0 0 0 0,0 0 0 0 0,1 0 0 0 0,-1 0 0 0 0,0 0 0 0 0,0 0 0 0 0,0 0 0 0 0,0 1 0 0 0,1-1 0 0 0,-1 0 0 0 0,0 0 0 0 0,0 0 0 0 0,0 0 0 0 0,0 0 0 0 0,0 0 0 0 0,1 0 0 0 0,-1 0 0 0 0,0 0 0 0 0,0 0 0 0 0,0 1 0 0 0,5 6 0 0 0,-2 6 0 0 0,-1 1 0 0 0,0-1 0 0 0,-1 1 0 0 0,-1 10 0 0 0,1-10 0 0 0,-4 280 0 0 0,-1-181 0 0 0,0 25 0 0 0,-2 115 0 0 0,9-7 0 0 0,21 120 0 0 0,-20-314 0 0 0,-2-43 0 0 0,-1-10 0 0 0,-1-9 0 0 0,-38-606 0 0 0,38 430 0 0 0,23-183 0 0 0,-14 291 0 0 0,4-1 0 0 0,7-11 0 0 0,-15 78 0 0 0,-5 12 0 0 0,0 0 0 0 0,0 0 0 0 0,0 0 0 0 0,0 0 0 0 0,0-1 0 0 0,0 1 0 0 0,0 0 0 0 0,0 0 0 0 0,0 0 0 0 0,0 0 0 0 0,0 0 0 0 0,0 0 0 0 0,0 0 0 0 0,0 0 0 0 0,0-1 0 0 0,0 1 0 0 0,1 0 0 0 0,-1 0 0 0 0,0 0 0 0 0,0 0 0 0 0,0 0 0 0 0,0 0 0 0 0,0 0 0 0 0,0 0 0 0 0,0 0 0 0 0,1 0 0 0 0,-1 0 0 0 0,0 0 0 0 0,0 0 0 0 0,0 0 0 0 0,0 0 0 0 0,0 0 0 0 0,0 0 0 0 0,1 0 0 0 0,-1 0 0 0 0,0 0 0 0 0,0 0 0 0 0,0 0 0 0 0,0 0 0 0 0,0 0 0 0 0,0 0 0 0 0,1 0 0 0 0,-1 0 0 0 0,0 0 0 0 0,0 0 0 0 0,0 0 0 0 0,0 0 0 0 0,0 0 0 0 0,0 0 0 0 0,0 0 0 0 0,1 0 0 0 0,-1 1 0 0 0,0-1 0 0 0,0 0 0 0 0,0 0 0 0 0,0 0 0 0 0,0 0 0 0 0,0 0 0 0 0,0 0 0 0 0,0 0 0 0 0,0 1 0 0 0,0-1 0 0 0,0 0 0 0 0,0 0 0 0 0,0 0 0 0 0,3 8 0 0 0,-3-8 0 0 0,6 36 0 0 0,-1 0 0 0 0,-2 1 0 0 0,-2-1 0 0 0,-2 25 0 0 0,1-20 0 0 0,-8 199 0 0 0,1-45 0 0 0,0 78-73 0 0,15 106 58 0 0,-5-353 15 0 0,-9-76 0 0 0,-5-121 64 0 0,5 49-64 0 0,0-33 0 0 0,6 83 0 0 0,-1-61 0 0 0,15-102 0 0 0,7 69-64 0 0,41-155 64 0 0,-60 309 0 0 0,-1 7 0 0 0,0 0 0 0 0,0 0 0 0 0,1 0 0 0 0,0 0 0 0 0,-1 0 0 0 0,2 1 0 0 0,-1-1 0 0 0,0 1 0 0 0,3-4 0 0 0,-5 8 0 0 0,0 0 0 0 0,0 0 0 0 0,0 0 0 0 0,0 0 0 0 0,1-1 0 0 0,-1 1 0 0 0,0 0 0 0 0,0 0 0 0 0,0 0 0 0 0,0 0 0 0 0,0 0 0 0 0,1 0 0 0 0,-1 0 0 0 0,0-1 0 0 0,0 1 0 0 0,0 0 0 0 0,1 0 0 0 0,-1 0 0 0 0,0 0 0 0 0,0 0 0 0 0,0 0 0 0 0,0 0 0 0 0,1 0 0 0 0,-1 0 0 0 0,0 0 0 0 0,0 0 0 0 0,0 0 0 0 0,1 0 0 0 0,-1 0 0 0 0,0 0 0 0 0,0 0 0 0 0,0 0 0 0 0,1 1 0 0 0,-1-1 0 0 0,0 0 0 0 0,0 0 0 0 0,0 0 0 0 0,0 0 0 0 0,0 0 0 0 0,1 0 0 0 0,-1 0 0 0 0,0 1 0 0 0,0-1 0 0 0,0 0 0 0 0,0 0 0 0 0,2 4-5 0 0,-1 1 0 0 0,1-1 0 0 0,-1 1-1 0 0,0 0 1 0 0,-1-1 0 0 0,1 1 0 0 0,-1 0 5 0 0,1 8-17 0 0,4 50 51 0 0,-3-1 0 0 0,-2 0 1 0 0,-7 36-35 0 0,0 44-137 0 0,2 397 239 0 0,9-387-261 0 0,-4-150 236 0 0,0-4 5 0 0,-4-197-108 0 0,7 36-32 0 0,8 0-1 0 0,10-25 59 0 0,-17 157 0 0 0,11-76 0 0 0,10-24 0 0 0,-14 87 0 0 0,-9 38 0 0 0,0 13 0 0 0,0 12 0 0 0,-2 25 0 0 0,1-6 0 0 0,-3 19 0 0 0,-19 348 204 0 0,15-157-440 0 0,3-163 236 0 0,2-78 0 0 0,-2-10 0 0 0,-2-10 0 0 0,1-38 147 0 0,1-24-147 0 0,2 36 45 0 0,2-96 9 0 0,1 43-44 0 0,1 17-205 0 0,10-55 195 0 0,-2 35-61 0 0,9-35 61 0 0,-10 69 0 0 0,-1 6 0 0 0,-9 56 0 0 0,0-1 0 0 0,0 0 0 0 0,0 0 0 0 0,0 0 0 0 0,1 0 0 0 0,-1 0 0 0 0,0 0 0 0 0,0 0 0 0 0,0 0 0 0 0,0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0,0-1 0 0 0,0 1 0 0 0,0 0 0 0 0,0 0 0 0 0,0 0 0 0 0,0 0 0 0 0,0 0 0 0 0,0 0 0 0 0,0 0 0 0 0,0 0 0 0 0,0 0 0 0 0,0 0 0 0 0,0 0 0 0 0,0 0 0 0 0,0 0 0 0 0,2 7 0 0 0,1 9 0 0 0,-1 46 0 0 0,-3 24 0 0 0,0 44 0 0 0,2-93-3 0 0,-1-12 22 0 0,4 20-19 0 0,-4-37 24 0 0,1 8 114 0 0,0-15-109 0 0,1-8-81 0 0,-1 3 33 0 0,-1 0 0 0 0,0 0 0 0 0,0-1 0 0 0,0 1 0 0 0,-1 0 0 0 0,0-3 19 0 0,-2-18-41 0 0,-1-94 57 0 0,4 102 59 0 0,0 0-1 0 0,2-11-74 0 0,0-14 71 0 0,-2 17-70 0 0,0-12-114 0 0,1 1 1 0 0,3-9 112 0 0,0 6-15 0 0,-3-34 15 0 0,0 26 3 0 0,2-4-3 0 0,-1 38 0 0 0,1 0 0 0 0,0 0 0 0 0,1 1 0 0 0,5-13 0 0 0,0-1 0 0 0,-5 16-11 0 0,-5 12 7 0 0,1 1-1 0 0,0-1 0 0 0,0 0 1 0 0,0 0-1 0 0,1 0 0 0 0,-1 0 1 0 0,0 0-1 0 0,1 0 0 0 0,0 1 5 0 0,1 11-11 0 0,2 51 192 0 0,-4 41-181 0 0,0 28 123 0 0,-1-90-123 0 0,0-30 0 0 0,1 0 0 0 0,1 1 0 0 0,0 1 0 0 0,-5-59-166 0 0,2-26 166 0 0,0 13-162 0 0,-2-9 162 0 0,2 50 33 0 0,1 0 0 0 0,0 0 0 0 0,1 0 0 0 0,1 0 0 0 0,1 0 0 0 0,0-1 0 0 0,1-1-33 0 0,-2 11 16 0 0,-1 0 0 0 0,1 0 0 0 0,-1 0 0 0 0,0 0 0 0 0,-1-5-16 0 0,0 6-26 0 0,1 0-1 0 0,0 0 0 0 0,0 0 0 0 0,0 0 0 0 0,0 0 0 0 0,1 1 0 0 0,0-1 0 0 0,0 0 0 0 0,1-2 27 0 0,1-9 13 0 0,-3 14 23 0 0,0 8-54 0 0,-2 57-122 0 0,-7 43 140 0 0,5-61-4 0 0,3 0 4 0 0,-1 1 22 0 0,-1 0-22 0 0,-8 29 100 0 0,3-20 70 0 0,2 12-170 0 0,-16 162 88 0 0,19-184-88 0 0,-21 242 0 0 0,-27 186 0 0 0,37-339-72 0 0,-20 145-117 0 0,34-276 196 0 0,-1 3 23 0 0,0 0 0 0 0,0 0 0 0 0,0 0-1 0 0,-1 0 1 0 0,0 0 0 0 0,0 0-1 0 0,-1-1 1 0 0,0 3-30 0 0,2-9-12 0 0,0 1 0 0 0,0-1 0 0 0,0 1-1 0 0,1-1 1 0 0,-1 1 0 0 0,0-1 0 0 0,1 1 0 0 0,-1-1-1 0 0,1 0 1 0 0,-1 1 0 0 0,1-1 0 0 0,-1 0-1 0 0,0 0 13 0 0,-1-5-7 0 0,0-1 0 0 0,0 0 0 0 0,1 0 0 0 0,0 0 0 0 0,0 0 0 0 0,0 0 0 0 0,1 0 0 0 0,0 0 0 0 0,0 0 0 0 0,1-1 7 0 0,-1-10-3 0 0,3-91 65 0 0,5 0 0 0 0,7-16-62 0 0,46-214 124 0 0,-36 203-189 0 0,-8 37-108 0 0,6-4 173 0 0,-15 84-77 0 0,-7 17 180 0 0,-1 6 4 0 0,4 21-87 0 0,-1 2-1 0 0,-1-1 1 0 0,-1 0 0 0 0,-3 22-20 0 0,2 1-106 0 0,-2 59 133 0 0,-9 60-27 0 0,-14 169 90 0 0,20-233-100 0 0,-1 49-116 0 0,-1 27-3 0 0,3-83 129 0 0,0 7 0 0 0,0-73 78 0 0,4-30-69 0 0,-1 1-1 0 0,1 0 0 0 0,-1-1 0 0 0,1 1 0 0 0,-1-1 0 0 0,0 1 0 0 0,0-1 0 0 0,1 1 0 0 0,-1-1 0 0 0,0 1 0 0 0,0-1 0 0 0,0 0 0 0 0,-1 1 0 0 0,1-1 0 0 0,0 0-8 0 0,-5-9-12 0 0,3-6-12 0 0,0 1 1 0 0,1-1 0 0 0,0 1-1 0 0,1-1 1 0 0,1 1 0 0 0,0-3 23 0 0,-1-14-15 0 0,-2-245 15 0 0,6 227 0 0 0,3-2 0 0 0,-3 27 0 0 0,35-230-64 0 0,-12 99 64 0 0,-20 125 0 0 0,-4 21 0 0 0,0 0 0 0 0,-1 0 0 0 0,0 0 0 0 0,0-5 0 0 0,-9 196 0 0 0,0-46 0 0 0,1-1 0 0 0,-1 66 0 0 0,0 210 0 0 0,1-266 0 0 0,5-130 0 0 0,2-15 1 0 0,0-1 0 0 0,0 1 0 0 0,0-1 0 0 0,0 1 0 0 0,0 0 0 0 0,0-1 0 0 0,-1 1 0 0 0,1 0 0 0 0,0-1 0 0 0,-1 1 0 0 0,1-1 0 0 0,0 1 0 0 0,-1-1 0 0 0,1 1 0 0 0,-1-1 0 0 0,1 1-1 0 0,-1-1 5 0 0,1 0-1 0 0,-1 0 1 0 0,0 0-1 0 0,1 0 1 0 0,-1 0 0 0 0,1-1-1 0 0,-1 1 1 0 0,1 0-1 0 0,-1 0 1 0 0,1 0-1 0 0,-1-1 1 0 0,1 1-1 0 0,-1 0 1 0 0,1-1 0 0 0,-1 1-1 0 0,1 0 1 0 0,-1-1-1 0 0,1 1 1 0 0,0-1-1 0 0,-1 1 1 0 0,1 0-1 0 0,-1-1 1 0 0,1 1 0 0 0,0-1-1 0 0,0 1 1 0 0,-1-1-1 0 0,1 1 1 0 0,0-1-1 0 0,0 0 1 0 0,0 1-1 0 0,0-1 1 0 0,-1 1 0 0 0,1-1-5 0 0,-7-20 73 0 0,0-12-50 0 0,2-1-1 0 0,2 1 0 0 0,0-5-22 0 0,-1-11 5 0 0,-2-29-12 0 0,3 1 0 0 0,3-1 0 0 0,4-2 7 0 0,7-81-270 0 0,-11 157 300 0 0,1 0 0 0 0,-1 0 0 0 0,1-1-1 0 0,0 1 1 0 0,1 0 0 0 0,0-1-30 0 0,2-8 97 0 0,-1 25-78 0 0,-2 12-23 0 0,7 87 4 0 0,-10 0 0 0 0,2-30 5 0 0,-4 12-5 0 0,-1 40-28 0 0,-6 153-263 0 0,3-141 500 0 0,-3 31-112 0 0,10-160-97 0 0,-1 0 0 0 0,-3 10 0 0 0,4-17 0 0 0,-3-1 0 0 0,0-12 0 0 0,-2-8 0 0 0,4 4 0 0 0,1 0 0 0 0,-1 0 0 0 0,1 0 0 0 0,1 0 0 0 0,0-2 0 0 0,-2-22 0 0 0,-4-34-6 0 0,3-1 1 0 0,3 0-1 0 0,8-65 6 0 0,-3 89-63 0 0,-1-8 65 0 0,3 0 1 0 0,2 0-1 0 0,14-42-2 0 0,-16 69 61 0 0,-5 15-102 0 0,1 0 1 0 0,0 0-1 0 0,1 0 1 0 0,-1 0 0 0 0,6-7 40 0 0,-9 16-3 0 0,0-1 0 0 0,0 1 0 0 0,1 0 0 0 0,-1 0 0 0 0,0-1 0 0 0,0 1 0 0 0,0 0 0 0 0,1 0 0 0 0,-1-1 0 0 0,0 1 0 0 0,0 0 0 0 0,1 0 0 0 0,-1 0 0 0 0,0-1 0 0 0,1 1 0 0 0,-1 0 0 0 0,0 0 0 0 0,1 0 0 0 0,-1 0 0 0 0,0 0 0 0 0,1 0 0 0 0,-1 0 0 0 0,0 0 0 0 0,1 0 0 0 0,-1 0 3 0 0,6 23-15 0 0,-3-7 66 0 0,-2 1 1 0 0,0-1-1 0 0,0 0 0 0 0,-2 1 0 0 0,-1 12-51 0 0,0 8 48 0 0,-6 77-48 0 0,0 17 0 0 0,-4 95 0 0 0,3-91 0 0 0,2-12 0 0 0,6-107 0 0 0,-2-7 0 0 0,0-9 0 0 0,0-6 0 0 0,-2-11 0 0 0,0-1 0 0 0,1 1 0 0 0,1-1 0 0 0,-1-15 0 0 0,-7-85-24 0 0,5-1-1 0 0,5 1 1 0 0,5-1 0 0 0,6 0 24 0 0,-2 53-210 0 0,14-55 210 0 0,-15 95 147 0 0,-4 18-138 0 0,-1 1 0 0 0,0-1 0 0 0,0 0 0 0 0,0-8-9 0 0,-2 14-107 0 0,0 2 47 0 0,0 3 147 0 0,5 26 3 0 0,-2 0-1 0 0,-1 29-89 0 0,0-15 25 0 0,0 57-25 0 0,-5 10 0 0 0,0 19 0 0 0,8 201 0 0 0,-2-194 0 0 0,-4-134 3 0 0,-2-6-1 0 0,-1-7-28 0 0,-1-11-25 0 0,1 0-1 0 0,1-1 1 0 0,1 1 0 0 0,1-21 51 0 0,-1 1 129 0 0,0-158-41 0 0,3 110-79 0 0,5-13-9 0 0,-3 55 0 0 0,-2-32 0 0 0,0 56-43 0 0,0-1 1 0 0,1 1-1 0 0,5-15 43 0 0,-3 8-40 0 0,0 17 24 0 0,-3 27 24 0 0,0 0-112 0 0,8 112 400 0 0,-7 91-296 0 0,0 4-185 0 0,10 26 335 0 0,-11-200-284 0 0,-2-28 48 0 0,1-14 143 0 0,0-6 108 0 0,-8-172-148 0 0,6 56-17 0 0,0 14 0 0 0,6-31 0 0 0,4-129-283 0 0,-7 242 404 0 0,1 0 0 0 0,3-15-121 0 0,1-2-28 0 0,-2-6-276 0 0,-3 40 368 0 0,0 8 3 0 0,2 9 54 0 0,5 88 0 0 0,-8 40-118 0 0,-3 227-27 0 0,3-311-83 0 0,1-35 40 0 0,-1 0 1 0 0,-1 0-1 0 0,-3 18 67 0 0,3-31-13 0 0,-7-112 234 0 0,7 26-158 0 0,0 18-334 0 0,-2-1 271 0 0,0 5 106 0 0,3-1 1 0 0,5-28-107 0 0,-3 43 80 0 0,2-93-373 0 0,3-8 204 0 0,4-32 50 0 0,-8 135 39 0 0,0 10 0 0 0,0 0 0 0 0,6-17 0 0 0,-5 57 0 0 0,-1 11 0 0 0,-6 78 0 0 0,5-64 0 0 0,-2 0 0 0 0,-1 0 0 0 0,-6 29 0 0 0,-1-4 141 0 0,3 1 0 0 0,2-1 0 0 0,3 3-141 0 0,0-62 0 0 0,0 1-14 0 0,0 0 0 0 0,0 0 1 0 0,0 0-1 0 0,-1 0 0 0 0,1 0 0 0 0,0 0 0 0 0,-1 0 0 0 0,1 0 1 0 0,-1 0-1 0 0,0 0 0 0 0,1 0 14 0 0,-1-1-119 0 0,1-1 31 0 0,-4-5 241 0 0,0-9-149 0 0,1 0-1 0 0,0-1 0 0 0,1 1 0 0 0,0 0 0 0 0,1-1 0 0 0,1 0 0 0 0,0-2-3 0 0,-1-23-72 0 0,-1-131 295 0 0,3 94-149 0 0,1 32-221 0 0,2 0 1 0 0,6-25 146 0 0,4-28-172 0 0,-13 78 147 0 0,-1 14 26 0 0,0-1-1 0 0,1 1 0 0 0,0 0 1 0 0,0-1-1 0 0,1 1 0 0 0,0-1 0 0 0,0 0 68 0 0,0 0-1 0 0,0 0 1 0 0,0-1-1 0 0,-1 1 0 0 0,0-3-67 0 0,-1 9 99 0 0,0 1-151 0 0,0 11-197 0 0,-3 58 147 0 0,-5 23 102 0 0,1-16-9 0 0,-3 14 9 0 0,9-82-329 0 0,0 1-1 0 0,-1-1 0 0 0,-2 7 330 0 0,2-8-344 0 0,0-1 0 0 0,1 1-1 0 0,0-1 1 0 0,0 1 0 0 0,1 0 344 0 0,0-14-1306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8T14:19:15.187"/>
    </inkml:context>
    <inkml:brush xml:id="br0">
      <inkml:brushProperty name="width" value="0.35" units="cm"/>
      <inkml:brushProperty name="height" value="0.35" units="cm"/>
      <inkml:brushProperty name="color" value="#FFFFFF"/>
    </inkml:brush>
  </inkml:definitions>
  <inkml:trace contextRef="#ctx0" brushRef="#br0">1 1419 8288 0 0,'0'-2'190'0'0,"0"-31"445"0"0,1 29-599 0 0,1 6-30 0 0,2 9-9 0 0,6 34-6 0 0,-2 0 0 0 0,1 39 9 0 0,-5-47-52 0 0,40 332-1934 0 0,-4-52 1166 0 0,-7-66 1084 0 0,-30-223-153 0 0,1 0 0 0 0,1 0 0 0 0,1 0 1 0 0,2-1-1 0 0,4 8-111 0 0,-9-30 0 0 0,-1-5 0 0 0,-1-2 0 0 0,0 0 0 0 0,0 0 0 0 0,0 0 0 0 0,-1 0 0 0 0,1 0 0 0 0,-1-1 0 0 0,1 1 0 0 0,-1 0 0 0 0,0 0 0 0 0,0 0 0 0 0,0-1 0 0 0,0 1 0 0 0,0 0 0 0 0,-4-36 0 0 0,2 25 0 0 0,-6-119 738 0 0,3 33 4 0 0,-3 14-206 0 0,-10-158 976 0 0,15 167-1066 0 0,-10-449 1833 0 0,21 355-1889 0 0,8 0 0 0 0,7-3-390 0 0,-19 149 117 0 0,0-1 1 0 0,2 0-1 0 0,0 1 0 0 0,2 0 1 0 0,7-15-118 0 0,-5 24 56 0 0,-9 15-54 0 0,-1 0 0 0 0,0 0 0 0 0,0-1 0 0 0,0 1 0 0 0,1 0 0 0 0,-1 0 1 0 0,0 0-1 0 0,0 0 0 0 0,1 0 0 0 0,-1-1 0 0 0,0 1 0 0 0,0 0 0 0 0,1 0 0 0 0,-1 0 0 0 0,0 0 0 0 0,1 0 0 0 0,-1 0 0 0 0,0 0 0 0 0,0 0 0 0 0,1 0 1 0 0,-1 0-1 0 0,0 0 0 0 0,1 0 0 0 0,-1 0 0 0 0,0 0 0 0 0,0 1 0 0 0,1-1 0 0 0,-1 0 0 0 0,0 0 0 0 0,0 0 0 0 0,1 0-2 0 0,0 2 7 0 0,0 0-1 0 0,0-1 0 0 0,0 1 1 0 0,0 0-1 0 0,0 0 0 0 0,0 0 1 0 0,0 0-1 0 0,0-1 0 0 0,-1 1 1 0 0,1 0-1 0 0,-1 0 0 0 0,0 1 1 0 0,1-1-1 0 0,-1 0-6 0 0,8 72 159 0 0,-3 1-1 0 0,-4 9-158 0 0,2 28 86 0 0,3 71-83 0 0,3 63-22 0 0,3 72-193 0 0,-12-223 330 0 0,4-1 0 0 0,9 51-118 0 0,-12-144 0 0 0,0-5 0 0 0,1-12 0 0 0,3-26 0 0 0,0-67 0 0 0,-5-6 0 0 0,-1 49 0 0 0,-7-155-52 0 0,0 43 16 0 0,-7-183 74 0 0,-2-138 41 0 0,25 70-68 0 0,-9 400-28 0 0,1 29 18 0 0,0 0-1 0 0,1 0 0 0 0,-1 0 0 0 0,0 0 1 0 0,0 0-1 0 0,0 0 0 0 0,0-1 1 0 0,0 1-1 0 0,0 0 0 0 0,0 0 1 0 0,0 0-1 0 0,0 0 0 0 0,0 0 1 0 0,0 0-1 0 0,0 0 0 0 0,0-1 0 0 0,0 1 1 0 0,0 0-1 0 0,0 0 0 0 0,0 0 1 0 0,0 0-1 0 0,-1 0 0 0 0,1 0 1 0 0,0 0-1 0 0,0 0 0 0 0,0-1 1 0 0,0 1-1 0 0,0 0 0 0 0,0 0 0 0 0,0 0 1 0 0,0 0-1 0 0,0 0 0 0 0,0 0 1 0 0,0 0-1 0 0,0 0 0 0 0,-1 0 1 0 0,1 0-1 0 0,0 0 0 0 0,0 0 1 0 0,0 0-1 0 0,0 0 0 0 0,0 0 0 0 0,0 0 1 0 0,0 0-1 0 0,0-1 0 0 0,-1 1 1 0 0,1 0-1 0 0,0 0 0 0 0,0 0 1 0 0,0 0-1 0 0,0 0 0 0 0,0 1 1 0 0,0-1-1 0 0,-5 13 65 0 0,-1 14 308 0 0,1 1 1 0 0,1-1-1 0 0,1 9-373 0 0,-1 90 772 0 0,3-87-746 0 0,-41 859 1430 0 0,38-858-1120 0 0,0 25-96 0 0,1-417 28 0 0,3 266-358 0 0,-2-115-8 0 0,-10-155 98 0 0,7 156 0 0 0,6 156 0 0 0,4-36 0 0 0,-1 31 0 0 0,-2-2 0 0 0,-2 43 0 0 0,0-1 0 0 0,1 0 0 0 0,0 0 0 0 0,2-7 0 0 0,-2 15 0 0 0,-1 2 0 0 0,0 8 0 0 0,-1 21 0 0 0,0-20 0 0 0,-4 52 0 0 0,-3 2 0 0 0,-4 26 0 0 0,-7 136-7 0 0,-15 138 520 0 0,18-199-193 0 0,-9 67 14 0 0,23-208-334 0 0,1-23 0 0 0,0-9 0 0 0,0-17 0 0 0,0 17 0 0 0,1-176 0 0 0,1 87 0 0 0,-1 97 0 0 0,3-269 43 0 0,3 163 96 0 0,11-53-139 0 0,-16 152 83 0 0,0 1 1 0 0,0 0 0 0 0,1 0 0 0 0,0-1-1 0 0,2-4-83 0 0,-3 12 16 0 0,-1 0-1 0 0,1-1 1 0 0,-1 1-1 0 0,1 0 0 0 0,-1-1 1 0 0,1 1-1 0 0,-1 0 1 0 0,0 0-1 0 0,1-1 1 0 0,-1 1-1 0 0,0 0 1 0 0,1 0-1 0 0,-1 0 0 0 0,0 0-15 0 0,6 33-42 0 0,-1 0 0 0 0,-1 1 0 0 0,-2 1 42 0 0,-1 106-231 0 0,-1-86 156 0 0,-5 296 166 0 0,0 160 268 0 0,5-358-369 0 0,16 424-30 0 0,21 1 536 0 0,-33-537 947 0 0,4 19-1443 0 0,-7-58 65 0 0,0-4-19 0 0,0-11 2 0 0,0-22-42 0 0,-8-192-343 0 0,1 30 60 0 0,5 142 352 0 0,3-501 413 0 0,6 416-471 0 0,5 0 1 0 0,31-132-18 0 0,-7 124 2 0 0,-27 114-8 0 0,2 1 0 0 0,1 0 0 0 0,6-10 6 0 0,-19 42-3 0 0,0-1 0 0 0,0 1-1 0 0,0 0 1 0 0,0-1 0 0 0,1 1-1 0 0,-1-1 1 0 0,0 1 0 0 0,0 0 0 0 0,0-1-1 0 0,1 1 1 0 0,-1 0 0 0 0,0-1-1 0 0,0 1 1 0 0,1 0 0 0 0,-1-1 0 0 0,0 1-1 0 0,1 0 1 0 0,-1 0 0 0 0,0-1-1 0 0,1 1 1 0 0,-1 0 0 0 0,0 0-1 0 0,1 0 1 0 0,-1-1 0 0 0,0 1 0 0 0,1 0-1 0 0,-1 0 1 0 0,1 0 0 0 0,-1 0-1 0 0,0 0 1 0 0,1 0 3 0 0,0 0-12 0 0,-1 1 0 0 0,1 0 0 0 0,-1-1 0 0 0,1 1-1 0 0,-1-1 1 0 0,1 1 0 0 0,-1 0 0 0 0,0-1 0 0 0,1 1 0 0 0,-1 0 0 0 0,0 0 0 0 0,0-1 0 0 0,0 1 0 0 0,1 0-1 0 0,-1-1 1 0 0,0 1 12 0 0,3 35-272 0 0,-2 204 272 0 0,-17 80 0 0 0,5-113 0 0 0,2 460 76 0 0,9-647-63 0 0,26 359 88 0 0,-4-221-91 0 0,-20-150-10 0 0,0 0 0 0 0,1 0 0 0 0,0 0 0 0 0,1 3 0 0 0,-2-6 0 0 0,2 0 6 0 0,-1-7 7 0 0,-2-9 24 0 0,0 11-33 0 0,5-100 104 0 0,-4-47-108 0 0,-2 42 38 0 0,71-1083 90 0 0,-37 861-118 0 0,-26 256-10 0 0,11-38 0 0 0,-13 88 11 0 0,-6 21-11 0 0,0 0 1 0 0,0 0 0 0 0,0 0-1 0 0,0 0 1 0 0,0 0-1 0 0,0 1 1 0 0,0-1-1 0 0,0 0 1 0 0,0 0-1 0 0,1 0 1 0 0,-1 0-1 0 0,0 0 1 0 0,0 0-1 0 0,0 0 1 0 0,0 0-1 0 0,0 0 1 0 0,0 0 0 0 0,0 0-1 0 0,0 0 1 0 0,0 0-1 0 0,0 0 1 0 0,0 0-1 0 0,0 1 1 0 0,0-1-1 0 0,0 0 1 0 0,0 0-1 0 0,0 0 1 0 0,0 0-1 0 0,1 0 1 0 0,-1 0-1 0 0,0 0 1 0 0,0 0 0 0 0,0 0-1 0 0,0 0 1 0 0,0 0-1 0 0,0 0 1 0 0,0 0-1 0 0,0 0 1 0 0,0 0-1 0 0,0 0 1 0 0,0 0-1 0 0,0 0 1 0 0,1 0-1 0 0,-1 0 1 0 0,0 0-1 0 0,0 0 1 0 0,0 0 0 0 0,0 0-1 0 0,0 0 1 0 0,0-1-1 0 0,0 1 1 0 0,0 0-1 0 0,0 0 1 0 0,0 0-1 0 0,0 0 1 0 0,0 0-1 0 0,0 0 1 0 0,0 0-1 0 0,0 0 1 0 0,0 0-1 0 0,1 0 1 0 0,-1 0 0 0 0,0 0-1 0 0,0 0 1 0 0,0 0-1 0 0,2 7 18 0 0,-1 18-18 0 0,0 0 0 0 0,-2 1 0 0 0,-1-1 0 0 0,-2 15 0 0 0,-3 22 0 0 0,-19 547-85 0 0,25-552 90 0 0,1 903-21 0 0,3-901 16 0 0,3 137 0 0 0,-7-208 0 0 0,0 0 0 0 0,0 0 0 0 0,-2 0 0 0 0,-4-42 0 0 0,-19-434 0 0 0,10-33 0 0 0,16 365 0 0 0,7 0 0 0 0,11-36 0 0 0,4 54 0 0 0,7 1 0 0 0,-26 126 0 0 0,-1 1 0 0 0,2-1 0 0 0,-1 1 0 0 0,2-1 0 0 0,-1 6 0 0 0,-2 8 0 0 0,0 9 0 0 0,-2 36 0 0 0,-2 0-1 0 0,-4 24 1 0 0,-1 0 12 0 0,-12 140 44 0 0,-5 66-48 0 0,13-113 27 0 0,-6 221 47 0 0,17-281-60 0 0,-1 73 167 0 0,11 27-189 0 0,-8-185 26 0 0,-2-34 14 0 0,-1-23-15 0 0,14-457 181 0 0,-1 282-711 0 0,14-36 505 0 0,-17 185 241 0 0,3 0 1 0 0,7-13-242 0 0,-18 71-1 0 0,0 0-35 0 0,0 0-1 0 0,1 0 1 0 0,-1 0-1 0 0,1 1 1 0 0,0-1-1 0 0,0 0 1 0 0,1 1-1 0 0,-1-1 1 0 0,1 1-1 0 0,2-3 37 0 0,-5 7-2 0 0,0 0-1 0 0,1 0 0 0 0,-1-1 1 0 0,0 1-1 0 0,0 0 0 0 0,0-1 1 0 0,0 1-1 0 0,0 0 0 0 0,1 0 1 0 0,-1 0-1 0 0,0-1 0 0 0,0 1 1 0 0,1 0-1 0 0,-1 0 0 0 0,0 0 1 0 0,0-1-1 0 0,1 1 0 0 0,-1 0 1 0 0,0 0-1 0 0,0 0 0 0 0,1 0 1 0 0,-1 0-1 0 0,0 0 0 0 0,0-1 1 0 0,1 1-1 0 0,-1 0 0 0 0,0 0 1 0 0,1 0-1 0 0,-1 0 0 0 0,0 0 1 0 0,1 0-1 0 0,-1 0 0 0 0,0 0 1 0 0,0 0-1 0 0,1 1 1 0 0,-1-1-1 0 0,0 0 0 0 0,1 0 1 0 0,-1 0-1 0 0,0 0 0 0 0,0 0 1 0 0,1 0-1 0 0,-1 1 0 0 0,0-1 3 0 0,2 7-43 0 0,-2-7 43 0 0,4 13 43 0 0,0 1 0 0 0,-1-1 0 0 0,-1 1 0 0 0,1 12-43 0 0,-1 57 254 0 0,24 547-672 0 0,-24-565 421 0 0,-1-39 27 0 0,0 1-1 0 0,1-1 1 0 0,2 0 0 0 0,3 11-30 0 0,-3-29 134 0 0,-2-8 58 0 0,0-16-22 0 0,2-103-140 0 0,-3 42-358 0 0,-5-18 328 0 0,1-48-292 0 0,5 25 269 0 0,3-112 18 0 0,12-22 5 0 0,-9 155 0 0 0,6-42 0 0 0,-9 109 0 0 0,-4 27 0 0 0,-2 19 0 0 0,-4 112 0 0 0,4-71 0 0 0,-15 430 0 0 0,17-292 0 0 0,2-62 0 0 0,1 73 0 0 0,-4-199 1 0 0,-1-6 1 0 0,-1-5 15 0 0,1 4-11 0 0,-2-20 220 0 0,0 0-1 0 0,1 0 1 0 0,1-12-226 0 0,-3-26-28 0 0,-3-41-330 0 0,5-76 358 0 0,3 100 277 0 0,7-132-484 0 0,-1 71-164 0 0,2-6 371 0 0,0-50 0 0 0,-4 149 0 0 0,-13 479 0 0 0,7-339 0 0 0,1 81 0 0 0,3-99 0 0 0,2 62 0 0 0,0-79 0 0 0,-4-55 0 0 0,-2-6 0 0 0,-3-6 0 0 0,4 4 0 0 0,-2-8 0 0 0,-1-1 0 0 0,2 0 0 0 0,-1 1 0 0 0,1-1 0 0 0,1 0 0 0 0,0 0 0 0 0,1-10 0 0 0,-1-3 0 0 0,-3-126 0 0 0,2-94 0 0 0,3 202 0 0 0,2-52 0 0 0,11-50 0 0 0,-7 76 0 0 0,-1 15 0 0 0,8-29 0 0 0,-8 46-1 0 0,3-14 25 0 0,-4 37 195 0 0,-6 12-210 0 0,0 0-1 0 0,0 0 0 0 0,0 0 1 0 0,1 0-1 0 0,-1 0 1 0 0,0 0-1 0 0,0 0 1 0 0,0 0-1 0 0,0 0 1 0 0,0 1-1 0 0,0-1 1 0 0,1 0-1 0 0,-1 0 1 0 0,0 0-1 0 0,0 0 1 0 0,0 0-1 0 0,0 0 0 0 0,0 0 1 0 0,0 0-1 0 0,0 0 1 0 0,0 1-1 0 0,1-1 1 0 0,-1 0-1 0 0,0 0 1 0 0,0 0-1 0 0,0 0 1 0 0,0 0-1 0 0,0 0 1 0 0,0 1-1 0 0,0-1 1 0 0,0 0-1 0 0,0 0 0 0 0,0 0 1 0 0,0 0-1 0 0,0 0 1 0 0,0 0-1 0 0,0 1 1 0 0,0-1-1 0 0,0 0 1 0 0,0 0-1 0 0,0 0 1 0 0,0 0-9 0 0,1 27 241 0 0,-1-27-261 0 0,-10 227-321 0 0,5-88-136 0 0,2-70 476 0 0,-2 29 3 0 0,-7 312 22 0 0,13-390 76 0 0,-1-14 0 0 0,1 0 0 0 0,-1 0-1 0 0,0 0 1 0 0,-1 0-1 0 0,1 1-99 0 0,-1-78-132 0 0,6-289 512 0 0,2 273-380 0 0,13-59 0 0 0,-1 5 0 0 0,-15 118 0 0 0,5-20 0 0 0,-3 20 0 0 0,-2 1 0 0 0,1-8 0 0 0,-2 15 0 0 0,-2 15 0 0 0,-1-1 0 0 0,0 1 0 0 0,0 0 0 0 0,0 0 0 0 0,0-1 0 0 0,0 1 0 0 0,0 0 0 0 0,0 0 0 0 0,0 0 0 0 0,0-1 0 0 0,1 1 0 0 0,-1 0 0 0 0,0 0 0 0 0,0 0 0 0 0,0-1 0 0 0,0 1 0 0 0,1 0 0 0 0,-1 0 0 0 0,0 0 0 0 0,0 0 0 0 0,0 0 0 0 0,1-1 0 0 0,-1 1 0 0 0,0 0 0 0 0,0 0 0 0 0,1 0 0 0 0,-1 0 0 0 0,0 0 0 0 0,0 0 0 0 0,1 0 0 0 0,-1 0 0 0 0,0 0 0 0 0,0 0 0 0 0,1 0 0 0 0,-1 0 0 0 0,0 0 0 0 0,0 0 0 0 0,1 3 0 0 0,0 0 0 0 0,-1 0 0 0 0,1 1 0 0 0,-1-1 0 0 0,0 0 0 0 0,0 0 0 0 0,0 1 0 0 0,-1 1 0 0 0,1 8 0 0 0,-5 87 2 0 0,0-25 50 0 0,1-26-87 0 0,-2 0 1 0 0,-4 8 34 0 0,-8 63-577 0 0,12-36 508 0 0,3-26 1210 0 0,-5 14-1141 0 0,2-5 541 0 0,5-42-507 0 0,-1 1-1 0 0,-2 3-33 0 0,1-7 0 0 0,2-17 0 0 0,1 1 0 0 0,-1-1 0 0 0,0 1 0 0 0,-2 4 0 0 0,-1-2 0 0 0,-1-7 0 0 0,1-6 0 0 0,2 2 0 0 0,1 1 0 0 0,-1-1 0 0 0,0 0 0 0 0,1 0 0 0 0,-1 1 0 0 0,1-1 0 0 0,0 0 0 0 0,0 0 0 0 0,0-1 0 0 0,0 1 0 0 0,1-1 0 0 0,-5-37 0 0 0,4 25 0 0 0,0-13-1 0 0,1 0 0 0 0,2-14 1 0 0,0 12-112 0 0,-1 0 0 0 0,-2-2 112 0 0,-1-39 123 0 0,5-40-123 0 0,0-1 95 0 0,5-81-95 0 0,-1-1 0 0 0,-7 171-71 0 0,1 12 4 0 0,-1-1-1 0 0,0 1 0 0 0,-1-1 1 0 0,-1 1-1 0 0,0-2 68 0 0,0 4 71 0 0,1 0 1 0 0,1 0-1 0 0,-1 1 0 0 0,2-1 0 0 0,0-5-71 0 0,0-12-356 0 0,0 24 412 0 0,0 1 1 0 0,0-1-1 0 0,1 1 0 0 0,-1 0 1 0 0,1-1-1 0 0,0 1 1 0 0,1-2-57 0 0,-2 1-44 0 0,0 0 0 0 0,1-1 0 0 0,-2 1 0 0 0,1 0 1 0 0,0-1-1 0 0,-1 0 0 0 0,1 1 0 0 0,-1-1 1 0 0,0 1-1 0 0,0-4 44 0 0,0 4-4 0 0,0-1 0 0 0,0 0 0 0 0,0 0 1 0 0,1 0-1 0 0,-1 0 0 0 0,1 0 0 0 0,0 0 0 0 0,0 1 1 0 0,1-1 3 0 0,-2 2 35 0 0,1 0 0 0 0,0 0 0 0 0,0 0 0 0 0,-1 0 0 0 0,1 0 0 0 0,-1 0 0 0 0,0 0 0 0 0,0 0 0 0 0,0 0 0 0 0,0-1-35 0 0,0 1 99 0 0,0 2-156 0 0,0 0-67 0 0,0 0-18 0 0,2 1 132 0 0,-1 0 0 0 0,0 0-1 0 0,0 0 1 0 0,0 1 0 0 0,0-1 0 0 0,0 0-1 0 0,0 0 1 0 0,-1 1 0 0 0,1-1-1 0 0,0 0 1 0 0,-1 1 0 0 0,1-1 0 0 0,-1 0-1 0 0,1 2 11 0 0,1 5 66 0 0,0 0 0 0 0,0 0 0 0 0,-1 0 0 0 0,0 5-66 0 0,4 23 204 0 0,-3-26-253 0 0,-1 0-1 0 0,-1 1 1 0 0,1-1-1 0 0,-2 0 1 0 0,1 0-1 0 0,-1 0 1 0 0,-2 5 49 0 0,-1 33-66 0 0,-6 157 289 0 0,0-46 10 0 0,-13 225-593 0 0,20-294 360 0 0,1-42 0 0 0,-6 48 0 0 0,3-30 0 0 0,5-64 0 0 0,-1-1 0 0 0,1 1 0 0 0,0-1 0 0 0,-1 1 0 0 0,1-1 0 0 0,-1 0 0 0 0,1 1 0 0 0,-1-1 0 0 0,0 1 0 0 0,1-1 0 0 0,-1 0 0 0 0,0 0 0 0 0,0 1 0 0 0,0-1 0 0 0,0 0 0 0 0,0 0 0 0 0,-3 5 14 0 0,-1-19 52 0 0,-1-31-66 0 0,2 1 0 0 0,1-25 0 0 0,6-65 216 0 0,16-88-216 0 0,9 60-21 0 0,-5 3-118 0 0,-2-16 355 0 0,-14 132-314 0 0,-1 4-20 0 0,3-6 118 0 0,-1 2 221 0 0,2-21-221 0 0,3-19 11 0 0,-9 41-209 0 0,-1 35 161 0 0,0 7 12 0 0,0 5 5 0 0,-2-2 20 0 0,0-1 0 0 0,-1 0 0 0 0,1 1 0 0 0,-1-1 0 0 0,1 1 0 0 0,-1 0 0 0 0,0-1 0 0 0,0 1 0 0 0,-1-1 0 0 0,1 1 0 0 0,-1 0 0 0 0,-1 19 0 0 0,0 12 0 0 0,-2-1 0 0 0,-1 1 0 0 0,-4 7 0 0 0,2-8 0 0 0,-18 115 0 0 0,-2 79 0 0 0,16-116 15 0 0,-2 28 24 0 0,1 7 86 0 0,0 25-16 0 0,-10 116-109 0 0,6-124 0 0 0,-4 261-74 0 0,4 66 92 0 0,15-464-18 0 0,-1 0 0 0 0,-2 0 0 0 0,-1 0 0 0 0,-1 0 0 0 0,-6 15 0 0 0,11-39 0 0 0,-1 12-12 0 0,-6-26-48 0 0,5 1 49 0 0,1 0-1 0 0,0 0 1 0 0,1-1 0 0 0,0 1-1 0 0,1-5 12 0 0,-1-3-7 0 0,-5-344 204 0 0,8 217-202 0 0,10-231-280 0 0,-11 355 282 0 0,12-146 3 0 0,-7 114-38 0 0,2-6 38 0 0,5-29-26 0 0,-12 81 52 0 0,1-1-1 0 0,0 1 1 0 0,0 0-1 0 0,0 0 1 0 0,1-1 0 0 0,1 0-26 0 0,-3 6 94 0 0,12 25 2 0 0,-9-6-96 0 0,-1 0 0 0 0,0 0 0 0 0,-1 2 0 0 0,2 16 0 0 0,7 71 0 0 0,-5 1 0 0 0,-6 38 0 0 0,0-127 0 0 0,7 236-255 0 0,-1-107 142 0 0,-2-21 141 0 0,2 122 104 0 0,-11-156-162 0 0,4-91-61 0 0,0-7 76 0 0,-2-8 23 0 0,-3-74 319 0 0,4-46-327 0 0,2 98 1 0 0,3-71-133 0 0,0 34-96 0 0,-3-8 228 0 0,1-28 0 0 0,0 37 0 0 0,-1-283 0 0 0,5 212 258 0 0,0 108-156 0 0,0 221-374 0 0,-15 91 338 0 0,8-196 68 0 0,-1-28-54 0 0,4 22-80 0 0,3 129 0 0 0,0 10 0 0 0,-5-161 0 0 0,0-39 0 0 0,1 1 0 0 0,0-1 0 0 0,2 14 0 0 0,-1-3 9 0 0,-1-6-172 0 0,1-45 293 0 0,0 15-228 0 0,-1 1-1 0 0,0-1 0 0 0,-1-10 99 0 0,0 12-4 0 0,1-1 0 0 0,0 0 0 0 0,0 0 0 0 0,2-4 4 0 0,1-21 0 0 0,5-309 314 0 0,-3 56-316 0 0,-5 209-185 0 0,1 0 246 0 0,-3-1 0 0 0,-7-32-59 0 0,7 98 3 0 0,1 0 0 0 0,0 0-1 0 0,1 0 1 0 0,1 0 0 0 0,0 0 0 0 0,1 0 0 0 0,3-12-3 0 0,-3 5-14 0 0,0-1 0 0 0,-1-6 14 0 0,-1 28-99 0 0,0 3-37 0 0,0 6 136 0 0,1 0 0 0 0,0 1 0 0 0,1-1 0 0 0,0 0 0 0 0,5 30 0 0 0,-3 13 0 0 0,2 21 0 0 0,-3 75 0 0 0,-8 12 0 0 0,3-20 0 0 0,-1 14 0 0 0,3-128 7 0 0,1 0-1 0 0,2 16-6 0 0,0-17 89 0 0,-2 0 0 0 0,-1 18-89 0 0,-1-21 43 0 0,-1-6-57 0 0,1 0-1 0 0,1 0 1 0 0,0 0-1 0 0,2 0 1 0 0,0 6 14 0 0,-1-19 8 0 0,-1 1 0 0 0,1-1 1 0 0,-1 0-1 0 0,0 1 1 0 0,0-1-1 0 0,0 0 1 0 0,-1 1-1 0 0,1-1 1 0 0,-1 0-1 0 0,0 1 0 0 0,0-1 1 0 0,0 0-9 0 0,0 1 45 0 0,1-4-110 0 0,0 0-16 0 0,-1-1 73 0 0,0 0 1 0 0,1-1 0 0 0,-1 1-1 0 0,0 0 1 0 0,0-1 0 0 0,1 1-1 0 0,-1-1 1 0 0,1 1 0 0 0,-1-1-1 0 0,1 0 8 0 0,-4-18 0 0 0,2 9 0 0 0,0 1 0 0 0,1-1 0 0 0,0-10 0 0 0,-2-260-64 0 0,3 244 168 0 0,3 1 0 0 0,5-31-104 0 0,5-39 96 0 0,-7 42-273 0 0,-2 0 0 0 0,-4-58 177 0 0,-1 48 26 0 0,2 60-26 0 0,-1 14 0 0 0,0 0 0 0 0,0 0 0 0 0,0 0 0 0 0,0 0 0 0 0,0 0 0 0 0,0 0 0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0,1 0 0 0 0,-1 0 0 0 0,0 0 0 0 0,0 0 0 0 0,0 0 0 0 0,0 0 0 0 0,0 0 0 0 0,5 26 0 0 0,-2 25 322 0 0,-4 47-322 0 0,0-31-95 0 0,-1-22-34 0 0,-5 30 129 0 0,-1 4-42 0 0,2-8 42 0 0,-2 70 0 0 0,2 113 0 0 0,0 5 0 0 0,-5 12 33 0 0,5-163 0 0 0,-8 48 165 0 0,9-117-336 0 0,-7 21 138 0 0,8-83-70 0 0,-1-21 162 0 0,1-20-121 0 0,5-53 29 0 0,1 31-40 0 0,-2 50 92 0 0,-1-20 97 0 0,7-40-149 0 0,-1 32-52 0 0,-2 25-64 0 0,6-28 116 0 0,3-14 0 0 0,-10 56 0 0 0,0 22 0 0 0,1 9 0 0 0,0 8 0 0 0,-1 7 0 0 0,-1 0 0 0 0,-1 1 0 0 0,-1-1 0 0 0,-1 0 0 0 0,-2 6 0 0 0,-2 32 0 0 0,2 2 0 0 0,-10 265 0 0 0,9-156 0 0 0,-1 2 0 0 0,-2 86 0 0 0,5-206 61 0 0,-2 0 0 0 0,-11 46-61 0 0,15-89 4 0 0,-6 26-1 0 0,0 1 1 0 0,-2-1-1 0 0,-4 6-3 0 0,8-30 0 0 0,1-1 0 0 0,-2 0 0 0 0,1 0 0 0 0,-1 0 0 0 0,0-1 0 0 0,-2 0 0 0 0,0-3 0 0 0,7-6 0 0 0,1 0 0 0 0,-1 0 0 0 0,0 0 0 0 0,1 0 0 0 0,-1 0 0 0 0,0 0 0 0 0,1-1 0 0 0,-1 1 0 0 0,1 0 0 0 0,-1 0 0 0 0,0-1 0 0 0,1 1 0 0 0,-1 0 0 0 0,1-1 0 0 0,-1 1 0 0 0,1-1 0 0 0,-1 1 0 0 0,1-1 0 0 0,-1 1 0 0 0,1-1 0 0 0,-1 1 0 0 0,1-1 0 0 0,0 1 0 0 0,-1-1 0 0 0,1 0 0 0 0,0 1 0 0 0,0-1 0 0 0,-1 1 0 0 0,1-1 0 0 0,0 0 0 0 0,0 1 0 0 0,0-2 0 0 0,-5-23 0 0 0,4 23 0 0 0,-6-78 0 0 0,3 0 0 0 0,4-35 0 0 0,19-160 0 0 0,9 79 0 0 0,-17 134 0 0 0,-2 18 0 0 0,-5 30 0 0 0,-1 1 0 0 0,-1-1 0 0 0,0 1 0 0 0,0-8 0 0 0,-2 13 0 0 0,1 1 0 0 0,0 0 0 0 0,1 0 0 0 0,0-1 0 0 0,2-4 0 0 0,4-20 0 0 0,-8 31 0 0 0,0 1 0 0 0,0 0 0 0 0,0 0 0 0 0,0-1 0 0 0,0 1 0 0 0,0 0 0 0 0,0 0 0 0 0,0-1 0 0 0,0 1 0 0 0,0 0 0 0 0,0 0 0 0 0,1 0 0 0 0,-1-1 0 0 0,0 1 0 0 0,0 0 0 0 0,0 0 0 0 0,0 0 0 0 0,0-1 0 0 0,1 1 0 0 0,-1 0 0 0 0,0 0 0 0 0,0 0 0 0 0,0 0 0 0 0,1-1 0 0 0,-1 1 0 0 0,0 0 0 0 0,0 0 0 0 0,0 0 0 0 0,1 0 0 0 0,0 0 0 0 0,-1 0 0 0 0,1 1 0 0 0,0-1 0 0 0,0 1 0 0 0,-1-1 0 0 0,1 1 0 0 0,0-1 0 0 0,-1 1 0 0 0,1-1 0 0 0,0 1 0 0 0,-1 0 0 0 0,1-1 0 0 0,-1 1 0 0 0,1 0 0 0 0,-1-1 0 0 0,1 1 0 0 0,-1 0 0 0 0,1 0 0 0 0,-1-1 0 0 0,0 1 0 0 0,0 0 0 0 0,1 0 0 0 0,-1 0 0 0 0,0 0 0 0 0,0 0 0 0 0,7 29 0 0 0,-6-22 0 0 0,8 39 0 0 0,-2 0 0 0 0,-1 10 0 0 0,1 16 0 0 0,2 15 0 0 0,5 73 0 0 0,4 22 0 0 0,-9 20 128 0 0,-9-203-128 0 0,0 0 0 0 0,0 0 0 0 0,0 0 0 0 0,0 0 0 0 0,0 0 0 0 0,0 1 0 0 0,0-1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0,-1 0 0 0 0,1 0 0 0 0,0 0 0 0 0,0 0 0 0 0,0 0 0 0 0,0 0 0 0 0,0 0 0 0 0,0 0 0 0 0,0 0 0 0 0,0 0 0 0 0,0 0 0 0 0,0 0 0 0 0,0 0 0 0 0,0 0 0 0 0,-1 0 0 0 0,1 0 0 0 0,0 0 0 0 0,0 0 0 0 0,0 0 0 0 0,0 0 0 0 0,0 0 0 0 0,0 0 0 0 0,-4-6 0 0 0,-3-10-14 0 0,0-16-4 0 0,2 0 1 0 0,0 0 0 0 0,2-1 0 0 0,2-22 17 0 0,-2 1-5 0 0,2-52 5 0 0,6-41 0 0 0,0-25 0 0 0,-1 65 0 0 0,8-24 0 0 0,2-47 0 0 0,-13 152-2 0 0,0-6-49 0 0,3-13 51 0 0,0 32-11 0 0,-3 10 12 0 0,-1 0 1 0 0,1 0-1 0 0,0 0 0 0 0,-1 0 1 0 0,0 0-1 0 0,1-1 0 0 0,-1 1 1 0 0,0 0-2 0 0,8 36 53 0 0,-3 36-53 0 0,-3 1 0 0 0,-3 0 0 0 0,-9 60 0 0 0,-2 49 0 0 0,4-54 0 0 0,4-32 0 0 0,3-45 0 0 0,1-33 0 0 0,0 0 0 0 0,-1 0 0 0 0,0-1 0 0 0,-1 2 0 0 0,1-13-1 0 0,-1 3 51 0 0,-4-13-35 0 0,4 1-15 0 0,-1-1 0 0 0,1 0 0 0 0,0 0 0 0 0,0 0 0 0 0,1 0 0 0 0,0 0 0 0 0,0 0 1 0 0,1-1-1 0 0,0 1 0 0 0,-4-27-11 0 0,0-6-2 0 0,2-1-1 0 0,2 1 1 0 0,2-1 0 0 0,3-18 13 0 0,2-43-1 0 0,5-60 1 0 0,0 33 0 0 0,3-25 0 0 0,-6 77 0 0 0,-7 60 0 0 0,1-1 0 0 0,3-4 0 0 0,0-6 0 0 0,-8 12 0 0 0,0 12 0 0 0,3 10 0 0 0,5 32 16 0 0,-2 0-1 0 0,-2 1 0 0 0,-1-1 0 0 0,-4 21-15 0 0,2 20 91 0 0,-4-21-136 0 0,0-8 10 0 0,4-4 35 0 0,0-14 0 0 0,-1 0 0 0 0,-3 15 0 0 0,-2-1 0 0 0,2 0 0 0 0,1 40 0 0 0,-4 179 0 0 0,-2-30 0 0 0,10-228 0 0 0,0 0 0 0 0,-1 0 0 0 0,0 0 0 0 0,0 0 0 0 0,0 0 0 0 0,-1 0 0 0 0,0 0 0 0 0,0-1 0 0 0,-1 1 0 0 0,-1 2 0 0 0,2-7 0 0 0,2-2 0 0 0,-1 1 0 0 0,1 0 0 0 0,0-1 0 0 0,0 1 0 0 0,-1-1 0 0 0,1 1 0 0 0,0 0 0 0 0,0-1 0 0 0,0 1 0 0 0,0 0 0 0 0,0-1 0 0 0,0 1 0 0 0,0 0 0 0 0,0-1 0 0 0,0 1 0 0 0,0 0 0 0 0,0-1 0 0 0,0 2 0 0 0,0-2 0 0 0,0 0 0 0 0,0 0 0 0 0,0 0 0 0 0,0 0 0 0 0,1 0 0 0 0,-1 0 0 0 0,0 0 0 0 0,0 1 0 0 0,0-1 0 0 0,0 0 0 0 0,0 0 0 0 0,0 0 0 0 0,0 0 0 0 0,0 0 0 0 0,0 0 0 0 0,0 1 0 0 0,0-1 0 0 0,0 0 0 0 0,0 0 0 0 0,0 0 0 0 0,0 0 0 0 0,0 0 0 0 0,0 0 0 0 0,0 0 0 0 0,0 1 0 0 0,0-1 0 0 0,0 0 0 0 0,-1 0 0 0 0,1 0 0 0 0,0 0 0 0 0,0 0 0 0 0,0 0 0 0 0,0 0 0 0 0,0 0 0 0 0,0 1 0 0 0,0-1 0 0 0,0 0 0 0 0,0 0 0 0 0,0 0 0 0 0,0 0 0 0 0,-1 0 0 0 0,1 0 0 0 0,0 0 0 0 0,0 0 0 0 0,0 0 0 0 0,0 0 0 0 0,0 0 0 0 0,0 0 0 0 0,0 0 0 0 0,-1 0 0 0 0,1 0 0 0 0,0 0 0 0 0,0 0 0 0 0,0 0 0 0 0,0 0 0 0 0,0 0 0 0 0,0 0 0 0 0,-1 0 0 0 0,1 0 0 0 0,0 0 0 0 0,0 0 0 0 0,0 0 0 0 0,0 0 0 0 0,0 0 0 0 0,0 0 0 0 0,-5-5 0 0 0,5 5 0 0 0,-1-4-5 0 0,-1 0 0 0 0,1 0 0 0 0,0-1 1 0 0,0 1-1 0 0,1 0 0 0 0,-1-1 5 0 0,-2-10-24 0 0,-1-13 20 0 0,0 1 1 0 0,2-1 0 0 0,1-22 3 0 0,0-3-1 0 0,2-96 1 0 0,1 52 0 0 0,3-161 0 0 0,-5 213 0 0 0,4-198 0 0 0,-3 69 0 0 0,-2 97 0 0 0,5 37 0 0 0,-1 23 0 0 0,-1 13 0 0 0,3 28 0 0 0,-2 1 0 0 0,0 0 0 0 0,-2 24 0 0 0,9 164 0 0 0,-20 404 0 0 0,7-435 0 0 0,-8 33 0 0 0,5-129 0 0 0,-7 67 0 0 0,11-127 0 0 0,-2 1 0 0 0,-1 1 0 0 0,-3 23 0 0 0,1-20 0 0 0,2-24 0 0 0,1-9 0 0 0,-1-8 0 0 0,5 10 0 0 0,-4-17-14 0 0,0 0 1 0 0,1 0-1 0 0,1-1 0 0 0,1 1 0 0 0,0-14 14 0 0,0-4-3 0 0,2-78 55 0 0,1 39-93 0 0,5-90-64 0 0,-1 55 103 0 0,9-137 2 0 0,-11 186 0 0 0,11-56 0 0 0,-10 84 0 0 0,-1-8 0 0 0,-4 29 0 0 0,1 1 0 0 0,0-1 0 0 0,1 0 0 0 0,0 1 0 0 0,1 0 0 0 0,2 68 54 0 0,-2 272-44 0 0,4-150 30 0 0,-1-52-16 0 0,17 307-24 0 0,-16-316 0 0 0,-6 43 0 0 0,-1-100 0 0 0,-1-50 0 0 0,1-12 0 0 0,0 0 0 0 0,0 0 0 0 0,0 0 0 0 0,0 0 0 0 0,0 0 0 0 0,0 0 0 0 0,0 0 0 0 0,0 0 0 0 0,0 0 0 0 0,0 0 0 0 0,0 0 0 0 0,0 0 0 0 0,0-1 0 0 0,0 1 0 0 0,0 0 0 0 0,0 0 0 0 0,0 0 0 0 0,0 0 0 0 0,-1 0 0 0 0,1 0 0 0 0,0 0 0 0 0,0 0 0 0 0,0 0 0 0 0,0 0 0 0 0,0 0 0 0 0,0 0 0 0 0,0 0 0 0 0,0 0 0 0 0,0 0 0 0 0,0 0 0 0 0,0 0 0 0 0,0 0 0 0 0,0 0 0 0 0,0 0 0 0 0,0 0 0 0 0,0 0 0 0 0,-1 0 0 0 0,1 0 0 0 0,0 0 0 0 0,0 0 0 0 0,0 0 0 0 0,0 0 0 0 0,0 0 0 0 0,0 0 0 0 0,0 0 0 0 0,0 1 0 0 0,0-1 0 0 0,0 0 0 0 0,0 0 0 0 0,0 0 0 0 0,0 0 0 0 0,0 0 0 0 0,0 0 0 0 0,0 0 0 0 0,0 0 0 0 0,0 0 0 0 0,0 0 0 0 0,0 0 0 0 0,0 0 0 0 0,0 0 0 0 0,0 0 0 0 0,0 0 0 0 0,0 0 0 0 0,0 0 0 0 0,-5-8 0 0 0,-3-11 0 0 0,3-1 0 0 0,1 1 0 0 0,1-1 0 0 0,0 0 0 0 0,2 0 0 0 0,0-16 0 0 0,-1-10 0 0 0,-7-190 0 0 0,1 44 0 0 0,4 128 0 0 0,1 43 0 0 0,2 0 0 0 0,1-17 0 0 0,2-51 0 0 0,-1 52 0 0 0,0 0 0 0 0,3 0 0 0 0,1-3 0 0 0,2-13 0 0 0,-7 52 0 0 0,0 1 0 0 0,0 0 0 0 0,0 0 0 0 0,0 0 0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1 0 0 0,0-1 0 0 0,0 0 0 0 0,0 0 0 0 0,0 0 0 0 0,0 0 0 0 0,0 0 0 0 0,1 0 0 0 0,-1 0 0 0 0,0 0 0 0 0,0 0 0 0 0,0 0 0 0 0,0 0 0 0 0,2 6 0 0 0,2 7 0 0 0,1 77 0 0 0,-4 48 0 0 0,-2-65 0 0 0,-4 89 0 0 0,2 199 0 0 0,3-227 0 0 0,-1-128 0 0 0,-2-10 0 0 0,-2-10 0 0 0,-1-63 0 0 0,2 1 0 0 0,5-23 0 0 0,-1 30 0 0 0,5-30 0 0 0,7-38 0 0 0,-2 41 0 0 0,-7 39 0 0 0,-2-2 0 0 0,3 35 0 0 0,-2 23 0 0 0,1 6 0 0 0,0 7 0 0 0,-1 5 0 0 0,-1 0 0 0 0,-1 1 0 0 0,-1 9 0 0 0,0 10 0 0 0,-7 571 0 0 0,11-450 0 0 0,-11-335 0 0 0,14-58 0 0 0,1 0 0 0 0,-2 116 0 0 0,0 89 0 0 0,1-5 0 0 0,-6 31 0 0 0,0-17 0 0 0,1 17 0 0 0,0 13 0 0 0,-1-6 0 0 0,2 17 0 0 0,0 0 0 0 0,-2 0 0 0 0,-1 6 0 0 0,-2 56 0 0 0,4 20 0 0 0,1-17 0 0 0,3 111 0 0 0,-1-158 0 0 0,-2-23 0 0 0,0 0 0 0 0,-1 0 0 0 0,-1 0 0 0 0,-1 4 0 0 0,1 24 0 0 0,1-17 0 0 0,-2-22 0 0 0,-1-10 0 0 0,-1-9 0 0 0,-14-240 0 0 0,14 187 0 0 0,2-43 0 0 0,8-48 0 0 0,-5 126 0 0 0,-2-3 0 0 0,-1 26 0 0 0,1 1 0 0 0,1-1 0 0 0,-1 0 0 0 0,2 0 0 0 0,1-5 0 0 0,0 4 0 0 0,-2 8 0 0 0,0-1 0 0 0,0 1 0 0 0,0-1 0 0 0,-1 0 0 0 0,1 1 0 0 0,-1-4 0 0 0,1-8 0 0 0,2 7 0 0 0,-1 9 0 0 0,0 6 0 0 0,3 12 0 0 0,-2 1 0 0 0,0-1 0 0 0,-2 1 0 0 0,0-1 0 0 0,-1 2 0 0 0,1 11 0 0 0,3 15 0 0 0,0-2 0 0 0,-2 26 0 0 0,1 4 0 0 0,-3-50 0 0 0,-1 1 0 0 0,-3 19 0 0 0,2-27 0 0 0,0 0 0 0 0,1 0 0 0 0,1 0 0 0 0,1 0 0 0 0,0 0 0 0 0,3 5 0 0 0,-4-19 0 0 0,1-1 0 0 0,0 1 0 0 0,-1-1 0 0 0,1 1 0 0 0,-1-1 0 0 0,0 1 0 0 0,0-1 0 0 0,-1 1 0 0 0,1 0 0 0 0,-2 2 0 0 0,-11-67 0 0 0,11 53 0 0 0,-1-12 0 0 0,0 0 0 0 0,1-13 0 0 0,-1-143 0 0 0,2 136-19 0 0,0 19-3 0 0,1 0-1 0 0,1-7 23 0 0,-1 16 0 0 0,0-1 0 0 0,-1 1 0 0 0,0 0 0 0 0,-3-13 0 0 0,1 10 0 0 0,1 0 0 0 0,0-14 0 0 0,1 8 0 0 0,0 0 0 0 0,-5-18 0 0 0,2-3 37 0 0,0-39-37 0 0,-2-19 27 0 0,4 57-40 0 0,2 34 9 0 0,0-1 1 0 0,-1 1-1 0 0,0 0 0 0 0,0-1 1 0 0,-1 1-1 0 0,0 0 0 0 0,-1 0 1 0 0,0 0-1 0 0,0 0 1 0 0,-1 0-1 0 0,-3-5 4 0 0,6 14 4 0 0,1 0 0 0 0,-1 1 0 0 0,0-1 0 0 0,1 0 0 0 0,-1 1 0 0 0,1-1 1 0 0,-1 1-1 0 0,1-1 0 0 0,-1 1 0 0 0,1-1 0 0 0,-1 1 0 0 0,1-1 0 0 0,-1 1-4 0 0,1-1 0 0 0,-3 5 0 0 0,1 0 0 0 0,-1 0 0 0 0,1 1 0 0 0,1-1 0 0 0,-1 0 0 0 0,1 1 0 0 0,0-1 0 0 0,0 1 0 0 0,0-1 0 0 0,1 1 0 0 0,0 0 0 0 0,-2 7 0 0 0,-3 31 0 0 0,-20 139 0 0 0,-1 6 0 0 0,23-170 0 0 0,-1 1 0 0 0,-1-1 0 0 0,0 0 0 0 0,-7 15 0 0 0,12-33-1 0 0,-1 0 0 0 0,1-1 0 0 0,0 1 0 0 0,-1 0 0 0 0,1-1 0 0 0,0 1 0 0 0,-1 0 0 0 0,1-1-1 0 0,0 1 1 0 0,-1-1 0 0 0,1 1 0 0 0,-1 0 0 0 0,0-1 0 0 0,1 1 0 0 0,-1-1 0 0 0,1 0 0 0 0,-1 1 0 0 0,0-1 0 0 0,1 1 0 0 0,-1-1-1 0 0,0 0 1 0 0,1 0 0 0 0,-1 1 0 0 0,0-1 0 0 0,1 0 0 0 0,-1 0 0 0 0,0 0 0 0 0,0 0 0 0 0,1 0 0 0 0,-1 1 0 0 0,0-2 0 0 0,0 1 1 0 0,0 0-1 0 0,0-1 0 0 0,-1 1 0 0 0,1-1 0 0 0,0 0 0 0 0,0 1 0 0 0,0-1 0 0 0,0 0 0 0 0,0 0 0 0 0,0 0 0 0 0,1 0 0 0 0,-1 0 0 0 0,0 0 0 0 0,0 0 0 0 0,1 0 0 0 0,-1 0 0 0 0,0 0 0 0 0,1 0 0 0 0,-1-1 0 0 0,1 1 1 0 0,-8-21 6 0 0,1 0 1 0 0,1-1 0 0 0,0 1-1 0 0,2-1 1 0 0,1-1-7 0 0,-8-120-130 0 0,8 90 120 0 0,-5-66 10 0 0,-6-115 0 0 0,11 141 0 0 0,-2-160 0 0 0,8 184-2 0 0,3-125 58 0 0,-12 232-110 0 0,-19 366 54 0 0,9-163 0 0 0,1-34 0 0 0,6-102 0 0 0,6-94 0 0 0,-2-10 0 0 0,3 0 0 0 0,1-1 0 0 0,0 0 0 0 0,0 0 0 0 0,0 0 0 0 0,0 0 0 0 0,0 0 0 0 0,1-1 0 0 0,-1 1 0 0 0,0 0 0 0 0,0 0 0 0 0,1-1 0 0 0,-1 1 0 0 0,1-1 0 0 0,-8-20 0 0 0,1-1 0 0 0,2 0 0 0 0,0-1 0 0 0,2 1 0 0 0,0-14 0 0 0,-7-34 0 0 0,-4-7 0 0 0,0 3 0 0 0,4-2 0 0 0,-11-175-3 0 0,3 18-58 0 0,10 135 61 0 0,-2-27 0 0 0,6 96 0 0 0,-1 1 0 0 0,-2 0 0 0 0,-2-4 0 0 0,7 27 4 0 0,-1 7 18 0 0,0 9 43 0 0,-2 59 39 0 0,4-1 0 0 0,3 29-104 0 0,0-28 43 0 0,21 385-97 0 0,-9-281 54 0 0,3 33 0 0 0,69 345 152 0 0,-78-509-894 0 0,-12-51 26 0 0,0 1 1 0 0,0-1 0 0 0,-4-4 715 0 0,8 12-1205 0 0,0 1-1219 0 0,0 0-4698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8T14:19:23.590"/>
    </inkml:context>
    <inkml:brush xml:id="br0">
      <inkml:brushProperty name="width" value="0.35" units="cm"/>
      <inkml:brushProperty name="height" value="0.35" units="cm"/>
      <inkml:brushProperty name="color" value="#FFFFFF"/>
    </inkml:brush>
  </inkml:definitions>
  <inkml:trace contextRef="#ctx0" brushRef="#br0">445 430 6216 0 0,'0'-1'0'0'0,"-39"-117"460"0"0,26 82-371 0 0,3-1 1 0 0,-4-20-90 0 0,8 28 9 0 0,-4-22 110 0 0,7 32 348 0 0,0 0 0 0 0,-2 0 0 0 0,-4-12-467 0 0,8 30 101 0 0,1 0 1 0 0,0 0 0 0 0,0 1-1 0 0,-1-1 1 0 0,1 0 0 0 0,0 0-1 0 0,-1 1 1 0 0,1-1 0 0 0,-1 0-1 0 0,1 1 1 0 0,-1-1-1 0 0,1 0 1 0 0,-1 1 0 0 0,0-1-1 0 0,1 1 1 0 0,-1-1 0 0 0,0 1-102 0 0,1 0 34 0 0,0 0 0 0 0,0 0 0 0 0,-1 0 0 0 0,1 0 0 0 0,0 0 0 0 0,0 0 0 0 0,-1 1 0 0 0,1-1 0 0 0,0 0 0 0 0,0 0 0 0 0,-1 0 0 0 0,1 1 0 0 0,0-1 0 0 0,0 0 0 0 0,0 0 0 0 0,0 1 0 0 0,-1-1 1 0 0,1 0-1 0 0,0 1 0 0 0,0-1 0 0 0,0 0 0 0 0,0 0 0 0 0,0 1 0 0 0,0-1 0 0 0,0 0 0 0 0,0 1 0 0 0,0-1 0 0 0,0 0-34 0 0,-4 33 714 0 0,4-30-629 0 0,-1 145 1074 0 0,1-25-614 0 0,-13 643 2966 0 0,12-650-3006 0 0,-3 62 454 0 0,4-175-916 0 0,-4 26 175 0 0,4-28-198 0 0,0 0 1 0 0,0 0-1 0 0,-1 1 0 0 0,1-1 1 0 0,0 0-1 0 0,-1 0 1 0 0,1 0-1 0 0,-1 0 0 0 0,0 0 1 0 0,1 0-1 0 0,-1 0 1 0 0,0 0-1 0 0,1 0 0 0 0,-1 0 1 0 0,0 0-1 0 0,0 0 1 0 0,0 0-1 0 0,0-1 0 0 0,-1 2-20 0 0,2-2 9 0 0,0 0 0 0 0,-1 0-1 0 0,1 0 1 0 0,0 0-1 0 0,-1 0 1 0 0,1 0-1 0 0,-1 0 1 0 0,1 0 0 0 0,0 0-1 0 0,-1 0 1 0 0,1 0-1 0 0,-1 0 1 0 0,1 0-1 0 0,0 0 1 0 0,-1 0 0 0 0,1 0-1 0 0,0 0 1 0 0,-1 0-1 0 0,1-1 1 0 0,0 1-1 0 0,-1 0 1 0 0,1 0 0 0 0,0 0-1 0 0,-1-1 1 0 0,1 1-1 0 0,0 0 1 0 0,0 0-1 0 0,-1-1 1 0 0,1 1 0 0 0,0-1-9 0 0,-8-12 132 0 0,8 13-131 0 0,-4-13 75 0 0,0 0-1 0 0,0 0 0 0 0,1 0 1 0 0,0-6-76 0 0,0 2 51 0 0,-10-67 96 0 0,3-1 0 0 0,4-11-147 0 0,1-173 10 0 0,9 97 20 0 0,8 0 0 0 0,7-3-30 0 0,-15 151 66 0 0,-1 1 0 0 0,-2-1-1 0 0,0 0 1 0 0,-3-19-66 0 0,2 42 14 0 0,0 0 0 0 0,0 0-1 0 0,0 0 1 0 0,-1 0 0 0 0,1 0 0 0 0,0 0-1 0 0,-1 0 1 0 0,1 0 0 0 0,0 0 0 0 0,-1 0-1 0 0,0 0 1 0 0,1 0 0 0 0,-1 1 0 0 0,1-1-1 0 0,-1 0 1 0 0,0 0 0 0 0,0 0-14 0 0,1 1 7 0 0,0 0 0 0 0,0 0-1 0 0,0 0 1 0 0,-1 0 0 0 0,1 0 0 0 0,0 0 0 0 0,0 0 0 0 0,-1 0-1 0 0,1 0 1 0 0,0 0 0 0 0,0 0 0 0 0,0 0 0 0 0,-1 0 0 0 0,1 0-1 0 0,0 0 1 0 0,0 0 0 0 0,-1 0 0 0 0,1 0 0 0 0,0 0 0 0 0,0 0-1 0 0,0 0 1 0 0,-1 0 0 0 0,1 0 0 0 0,0 0 0 0 0,0 0 0 0 0,0 0-1 0 0,-1 1 1 0 0,1-1-7 0 0,-6 10 156 0 0,-1 9 2 0 0,2 0-1 0 0,1 1 0 0 0,0 0 0 0 0,0 14-157 0 0,2-16 17 0 0,-8 89 80 0 0,4 6-97 0 0,4-51 31 0 0,-4 100 198 0 0,9 15-229 0 0,-3-166 16 0 0,1 0 1 0 0,0 0-1 0 0,1-1 0 0 0,0 1 0 0 0,4 9-16 0 0,-1-12 75 0 0,-2-10-50 0 0,0-6-5 0 0,-1-6-6 0 0,0 0-1 0 0,-2-13-13 0 0,2-13 52 0 0,2-3-26 0 0,2 0 0 0 0,2 1-1 0 0,6-20-25 0 0,-12 55 23 0 0,1-1 0 0 0,1 1 0 0 0,-1 0-1 0 0,1 0 1 0 0,0 0 0 0 0,0 0 0 0 0,1 1-1 0 0,2-3-22 0 0,-6 8 13 0 0,1-1-1 0 0,0 0 0 0 0,-1 1 1 0 0,1-1-1 0 0,0 1 0 0 0,0-1 0 0 0,0 1 1 0 0,0 0-1 0 0,1 0 0 0 0,-1 0 1 0 0,0 0-1 0 0,0 0 0 0 0,1 0-12 0 0,-1 1 7 0 0,0 0 0 0 0,-1 0 0 0 0,1 0 0 0 0,0 0 0 0 0,-1 0 0 0 0,1 0 0 0 0,0 0 0 0 0,-1 1 0 0 0,1-1 0 0 0,0 0 0 0 0,-1 1 0 0 0,1 0 0 0 0,-1-1 0 0 0,1 1 0 0 0,-1 0 0 0 0,0 0-1 0 0,1 0 1 0 0,-1 0 0 0 0,0 0 0 0 0,1 0 0 0 0,-1 0-7 0 0,7 7 62 0 0,-1 1 0 0 0,1-1-1 0 0,-1 1 1 0 0,-1 1-1 0 0,0-1 1 0 0,0 1 0 0 0,-1 0-1 0 0,3 9-61 0 0,7 21-8 0 0,7 29 8 0 0,-16-49 11 0 0,28 110-591 0 0,6 75 580 0 0,-20-98 231 0 0,-4-16 57 0 0,9 42-211 0 0,-20-116-109 0 0,-6-31-26 0 0,0-6 79 0 0,-18-260 35 0 0,4 79-59 0 0,6-38 3 0 0,2 31 0 0 0,6 180 0 0 0,0 14 0 0 0,1 0 0 0 0,-2 0 0 0 0,1 0 0 0 0,-5-11 0 0 0,0 11 0 0 0,6 14 0 0 0,0 0 0 0 0,0 0 0 0 0,0 0 0 0 0,-1 0 0 0 0,1 0 0 0 0,0 0 0 0 0,0 0 0 0 0,0 0 0 0 0,0 0 0 0 0,0 0 0 0 0,-1 0 0 0 0,1 0 0 0 0,0 0 0 0 0,0 0 0 0 0,0 0 0 0 0,0 0 0 0 0,-1 0 0 0 0,1 0 0 0 0,0 0 0 0 0,0 0 0 0 0,0 0 0 0 0,0 0 0 0 0,0 0 0 0 0,-1 0 0 0 0,1 0 0 0 0,0 0 0 0 0,0 0 0 0 0,0 1 0 0 0,0-1 0 0 0,0 0 0 0 0,0 0 0 0 0,0 0 0 0 0,-1 0 0 0 0,1 0 0 0 0,0 0 0 0 0,0 0 0 0 0,0 1 0 0 0,0-1 0 0 0,0 0 0 0 0,0 0 0 0 0,0 0 0 0 0,0 0 0 0 0,0 1 0 0 0,-8 25 0 0 0,6-18 0 0 0,-6 26-8 0 0,2 1-1 0 0,1 0 1 0 0,1 16 8 0 0,2 110 299 0 0,2-123-37 0 0,0-16-80 0 0,0 35-342 0 0,2 0 1 0 0,4 11 159 0 0,-1-30-123 0 0,7 43 1731 0 0,-10-71-1751 0 0,-2-15-161 0 0,-2-16 461 0 0,1-15 302 0 0,-5-20-459 0 0,0-10-5 0 0,3 16 5 0 0,-6-160 0 0 0,9 101-349 0 0,18 323 714 0 0,-6-89-688 0 0,-8-95 246 0 0,-3-26 96 0 0,-1-1 0 0 0,1 1 0 0 0,0-1 1 0 0,0 0-1 0 0,0 1 0 0 0,0-1 0 0 0,1 0 0 0 0,-1 0 0 0 0,1 0 0 0 0,0 0 0 0 0,0 0 0 0 0,0-1 0 0 0,1 3-19 0 0,-1-4 118 0 0,-2-1-181 0 0,4-50-407 0 0,-2-40 470 0 0,1-16 401 0 0,-2 86-386 0 0,6-132-424 0 0,-5 176 409 0 0,0 0 0 0 0,2 1 0 0 0,2 26 0 0 0,3 1 0 0 0,-1-10 0 0 0,-1 1 0 0 0,10 34 0 0 0,2 2 0 0 0,-16-65 0 0 0,1 0 0 0 0,1 0 0 0 0,4 10 0 0 0,-5-17 23 0 0,-4-7-15 0 0,0 0 1 0 0,1 0-1 0 0,-1 0 0 0 0,0 0 0 0 0,0 0 1 0 0,0 0-1 0 0,1 0 0 0 0,-1 0 1 0 0,0 0-1 0 0,0 0 0 0 0,0-1 1 0 0,1 1-1 0 0,-1 0 0 0 0,0 0 0 0 0,0 0 1 0 0,0 0-1 0 0,0 0 0 0 0,1-1 1 0 0,-1 1-1 0 0,0 0 0 0 0,0 0 1 0 0,0 0-1 0 0,0 0 0 0 0,0-1 0 0 0,0 1 1 0 0,0 0-1 0 0,1 0 0 0 0,-1-1 1 0 0,0 1-1 0 0,0 0 0 0 0,0 0-8 0 0,-1-12 171 0 0,-1 2-92 0 0,2 2-133 0 0,0 1 0 0 0,-1 0 1 0 0,0 0-1 0 0,0 0 1 0 0,-1 0-1 0 0,-2-5 54 0 0,-5-34-121 0 0,4 15 98 0 0,-5-38 59 0 0,2 0-1 0 0,3-49-35 0 0,2 63 37 0 0,3-32 176 0 0,-1-9-30 0 0,0 73-183 0 0,1 1 0 0 0,1 0 0 0 0,0-1 0 0 0,4-11 0 0 0,-1 23 0 0 0,-4 11 0 0 0,0 0 0 0 0,0 0 0 0 0,0-1 0 0 0,0 1 0 0 0,0 0 0 0 0,0 0 0 0 0,0 0 0 0 0,0 0 0 0 0,0 0 0 0 0,0 0 0 0 0,0-1 0 0 0,0 1 0 0 0,0 0 0 0 0,0 0 0 0 0,1 0 0 0 0,-1 0 0 0 0,0 0 0 0 0,0 0 0 0 0,0 0 0 0 0,0-1 0 0 0,0 1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1 0 0 0,0-1 0 0 0,3 6 0 0 0,-3-6 0 0 0,12 41 0 0 0,-3-1 0 0 0,-1 2 0 0 0,-3-1 0 0 0,0 14 0 0 0,0-10 0 0 0,12 84-504 0 0,10 18 504 0 0,-2-62 0 0 0,-12-18 0 0 0,-10-58 15 0 0,-2-7 65 0 0,-3-2-71 0 0,-1-1 0 0 0,1 1 0 0 0,-1-1 0 0 0,1 1 0 0 0,0-1 0 0 0,-1 0 0 0 0,1 0 0 0 0,0 0 0 0 0,-1 0 0 0 0,1 0 0 0 0,0-1 0 0 0,0 1 0 0 0,0-1 0 0 0,0 1 0 0 0,1-1 0 0 0,-1 0 0 0 0,0 0 0 0 0,1 0 0 0 0,-2 0-9 0 0,-4-8-37 0 0,0-1-1 0 0,1 1 1 0 0,-3-7 37 0 0,0 1 230 0 0,5 7-209 0 0,0 1 0 0 0,1-1 0 0 0,0 0 0 0 0,0 0 0 0 0,1 0 0 0 0,1-1-21 0 0,-5-13 2 0 0,-2-17-2 0 0,2-1 0 0 0,2 0 0 0 0,1-22 0 0 0,-3-24 0 0 0,3 26 0 0 0,2 32 0 0 0,-3-16 0 0 0,3 31 0 0 0,7 33 0 0 0,1 69 0 0 0,-1-4-16 0 0,13 61 16 0 0,-12-102-130 0 0,-5-28 62 0 0,0 0 0 0 0,2 0 1 0 0,-1 1-1 0 0,7 12 68 0 0,-1 1 265 0 0,-7-24-202 0 0,-1-9-18 0 0,0-7-9 0 0,-1 6-36 0 0,-1 1 0 0 0,0-1 0 0 0,1 0 0 0 0,-2 1 0 0 0,1 0 0 0 0,-1-2 0 0 0,-5-23 0 0 0,-7-198 0 0 0,7 136 0 0 0,2 45 0 0 0,2-20 0 0 0,6-31-218 0 0,7 53 292 0 0,2 65 70 0 0,-8-3-194 0 0,-1 1 0 0 0,-1-1 0 0 0,-1 1-1 0 0,0 0 1 0 0,-1 6 50 0 0,1 42-174 0 0,-4 9 263 0 0,15 97-238 0 0,-8-128 500 0 0,-1-7-653 0 0,0 15 302 0 0,5 3 323 0 0,-8-55-474 0 0,0-1-10 0 0,-2 0 22 0 0,2 0 139 0 0,0 0-1 0 0,-1 0 0 0 0,1 0 0 0 0,0 0 1 0 0,-1 0-1 0 0,1 0 0 0 0,-1 0 1 0 0,1 0-1 0 0,0 0 0 0 0,-1 0 0 0 0,1 0 1 0 0,-1 0-1 0 0,1 0 0 0 0,0 0 1 0 0,-1 0-1 0 0,1 0 0 0 0,0-1 0 0 0,-1 1 1 0 0,1 0-1 0 0,0 0 0 0 0,-1 0 1 0 0,1-1-1 0 0,0 1 0 0 0,-1 0 0 0 0,1 0 1 0 0,0-1-1 0 0,0 1 0 0 0,-1 0 1 0 0,1-1-1 0 0,0 1 0 0 0,0 0 0 0 0,0-1 1 0 0,0 1-1 0 0,-1 0 0 0 0,1-1 1 0 0,0 1-1 0 0,-1-2-1 0 0,-1-4-5 0 0,0-1-1 0 0,0 1 1 0 0,1-1-1 0 0,0 0 1 0 0,0 0-1 0 0,1 1 0 0 0,-1-7 8 0 0,0-7-11 0 0,0 4 70 0 0,1 1-1 0 0,0-1 0 0 0,1 1 0 0 0,2-5-58 0 0,1-37 223 0 0,-2 19-312 0 0,3-16 89 0 0,0-12-367 0 0,-4-54 336 0 0,-1 67 30 0 0,1 45 1 0 0,-1 6 0 0 0,0-1 0 0 0,0 0 0 0 0,0 1 0 0 0,-1-1 0 0 0,1 1 0 0 0,0-1 0 0 0,-1 0 0 0 0,0 1 0 0 0,1-1 0 0 0,-2-1 0 0 0,-1-1 11 0 0,1 7 32 0 0,-1 15-56 0 0,0 1 0 0 0,1-1 0 0 0,1 0 1 0 0,1 1-1 0 0,1 14 13 0 0,0 7-14 0 0,-2 51 14 0 0,1 84 0 0 0,1-105 0 0 0,-8 67 0 0 0,5-115 0 0 0,1-3 1 0 0,-5 92-12 0 0,5-83-15 0 0,-2 0 0 0 0,-6 23 26 0 0,7-35-2 0 0,1-11 4 0 0,0 0-6 0 0,-5 9 34 0 0,-3-23 304 0 0,4 1-290 0 0,1 0 0 0 0,0-1 0 0 0,0 0 0 0 0,1 1 0 0 0,1-1 1 0 0,0-1-1 0 0,0 1 0 0 0,1 0 0 0 0,0-1-44 0 0,-6-35-155 0 0,-1-4-466 0 0,6 44 585 0 0,-1 5 30 0 0,-1 6 9 0 0,0 3-3 0 0,0 1 0 0 0,1 1 0 0 0,-1-1 0 0 0,2 0 0 0 0,0 1 0 0 0,0-1 0 0 0,0 7 0 0 0,-1-1 0 0 0,-6 53 321 0 0,0 42-321 0 0,1-4 437 0 0,-17 226-1171 0 0,24-198 734 0 0,0-119 0 0 0,0-12 2 0 0,0-5-1 0 0,0-7-14 0 0,8-54-14 0 0,-2 19 0 0 0,4-14 27 0 0,25-77-28 0 0,-13 59-8 0 0,-3-6 36 0 0,2-9-16 0 0,4-29-32 0 0,-22 105 48 0 0,-1-1 0 0 0,0-10 0 0 0,-6 34 16 0 0,-2 12 22 0 0,-1 13-28 0 0,-3 31-10 0 0,5-28 11 0 0,-8 26-11 0 0,-1 4 28 0 0,8-33-3 0 0,-11 29-25 0 0,2-11 27 0 0,2 1 0 0 0,-2 30-27 0 0,11-43 3 0 0,1-1 1 0 0,2 1-1 0 0,3 6-3 0 0,-1-36 0 0 0,1-1 0 0 0,0 1 0 0 0,0 0 0 0 0,2 3 0 0 0,-1-2 0 0 0,-2-10-1 0 0,0 1 1 0 0,1-1-1 0 0,-1 0 0 0 0,0 0 0 0 0,0 1 1 0 0,0-1-1 0 0,0 0 0 0 0,0 0 0 0 0,0 1 1 0 0,0-1-1 0 0,1 0 0 0 0,-1 0 0 0 0,0 0 1 0 0,0 1-1 0 0,0-1 0 0 0,1 0 0 0 0,-1 0 1 0 0,0 0-1 0 0,0 1 0 0 0,0-1 0 0 0,1 0 0 0 0,-1 0 1 0 0,0 0-1 0 0,0 0 0 0 0,1 0 0 0 0,-1 0 1 0 0,0 0-1 0 0,0 0 0 0 0,1 1 0 0 0,-1-1 1 0 0,0 0-1 0 0,1 0 0 0 0,-1 0 0 0 0,0 0 1 0 0,0 0-1 0 0,1 0 0 0 0,-1-1 0 0 0,0 1 1 0 0,0 0-1 0 0,1 0 0 0 0,-1 0 0 0 0,0 0 0 0 0,1 0 1 0 0,-1 0-1 0 0,0 0 0 0 0,0 0 0 0 0,0-1 1 0 0,1 1-1 0 0,-1 0 0 0 0,0 0 0 0 0,0 0 1 0 0,0-1-1 0 0,1 1 0 0 0,-1 0 0 0 0,0 0 1 0 0,0 0-1 0 0,0-1 0 0 0,0 1 0 0 0,1 0 1 0 0,-1 0-1 0 0,0-1 0 0 0,0 1 0 0 0,0 0 1 0 0,0-1 0 0 0,0 1-5 0 0,3-4-3 0 0,1 0 0 0 0,-1-1 1 0 0,-1 1-1 0 0,1 0 0 0 0,-1-1 0 0 0,0 0 0 0 0,0 0 1 0 0,1-2 7 0 0,10-44-49 0 0,-10 37 32 0 0,11-49 8 0 0,10-43 7 0 0,2-43 2 0 0,-17 85 0 0 0,5-52 0 0 0,-9 82 0 0 0,-3 26 0 0 0,-1 1 0 0 0,0-1 0 0 0,0 1 0 0 0,0-2 0 0 0,-2 3 0 0 0,-2 8 0 0 0,-1 9 0 0 0,-9 41 44 0 0,2 1-1 0 0,3 1-43 0 0,-12 57 49 0 0,2-21-398 0 0,4 2 0 0 0,3 20 349 0 0,3-41 681 0 0,4-33 192 0 0,0 31-873 0 0,4-64 5 0 0,-1 7-3 0 0,1 0 1 0 0,1 0-1 0 0,0 0 0 0 0,1 0 0 0 0,3 11-2 0 0,-5-22 0 0 0,0-1 0 0 0,0 0 0 0 0,0 1 0 0 0,0-1 0 0 0,0 0 0 0 0,0 1 0 0 0,0-1 0 0 0,0 0 0 0 0,0 1 0 0 0,0-1 0 0 0,1 0 0 0 0,-1 1 0 0 0,0-1 0 0 0,0 0 0 0 0,0 1 0 0 0,1-1 0 0 0,-1 0 0 0 0,0 0 0 0 0,0 1 0 0 0,1-1 0 0 0,-1 0 0 0 0,0 0 0 0 0,0 1 0 0 0,1-1 0 0 0,-1 0 0 0 0,0 0 0 0 0,1 0 0 0 0,1-3 0 0 0,1 0 0 0 0,-1-1 0 0 0,0 1 0 0 0,-1-1 0 0 0,1 1 0 0 0,-1-1 0 0 0,1 0 0 0 0,0-3 0 0 0,4-16-231 0 0,-1 1-1 0 0,-1-1 0 0 0,1-17 232 0 0,5-32-689 0 0,4 0 198 0 0,-3 10 653 0 0,3 1 1 0 0,16-39-163 0 0,-19 71 208 0 0,-5 15-53 0 0,-1 0 0 0 0,3-14-155 0 0,-7 21 11 0 0,-11 33 114 0 0,-15 89 295 0 0,5 2-1 0 0,5 5-419 0 0,5-49 38 0 0,-1 15-61 0 0,6-30-631 0 0,-7 23 654 0 0,12-81 1 0 0,0 0 1 0 0,0 0-1 0 0,-1 0 0 0 0,1 0 0 0 0,0 0 0 0 0,0 0 1 0 0,0-1-1 0 0,0 1 0 0 0,0 0 0 0 0,0 0 1 0 0,0 0-1 0 0,0 0 0 0 0,0 0 0 0 0,0 0 0 0 0,0 0 1 0 0,0 0-1 0 0,0 0 0 0 0,0 0 0 0 0,0 0 0 0 0,-1 0 1 0 0,1 0-1 0 0,0 0 0 0 0,0 0 0 0 0,0 1 0 0 0,0-1 1 0 0,0 0-1 0 0,0 0 0 0 0,0 0 0 0 0,0 0 0 0 0,0 0 1 0 0,0 0-1 0 0,0 0 0 0 0,0 0 0 0 0,0 0 0 0 0,0 0 1 0 0,0 0-1 0 0,0 0 0 0 0,0 0 0 0 0,0 0 1 0 0,0 0-1 0 0,0 0 0 0 0,0 0 0 0 0,0 0 0 0 0,-1 0 1 0 0,1 0-1 0 0,0 1 0 0 0,0-1 0 0 0,0 0 0 0 0,0 0 1 0 0,0 0-1 0 0,0 0 0 0 0,0 0 0 0 0,0 0 0 0 0,0 0 1 0 0,0 0-1 0 0,0 0 0 0 0,0 0 0 0 0,1 0 0 0 0,-1 0 1 0 0,0 0-1 0 0,0 0 0 0 0,0 0-1 0 0,-3-8 73 0 0,-1-14 78 0 0,2-69 40 0 0,4 1-1 0 0,11-69-190 0 0,38-146-1300 0 0,-30 193 1110 0 0,-17 82 381 0 0,-2-1 1 0 0,-1 1-1 0 0,-2-22-191 0 0,0 0 71 0 0,0 62-53 0 0,0-1 0 0 0,-1 1 0 0 0,0-1 0 0 0,0 2-18 0 0,-1-1 11 0 0,1 0 0 0 0,1 1 1 0 0,-1-1-1 0 0,2 3-11 0 0,-1-3 0 0 0,1-1 0 0 0,-1 0 0 0 0,0 1 0 0 0,-1-1 0 0 0,-3 10 0 0 0,3-9 13 0 0,0 0-1 0 0,1 0 0 0 0,0 0 0 0 0,0 2-12 0 0,1-1 115 0 0,-1 0-1 0 0,0-1 0 0 0,-3 8-114 0 0,2-6 48 0 0,0-1-1 0 0,1 0 0 0 0,0 0 1 0 0,0 5-48 0 0,2-7 21 0 0,-2-1 0 0 0,1 1 0 0 0,-1 0 0 0 0,-1-1-1 0 0,0 1 1 0 0,0-1 0 0 0,-1 3-21 0 0,3-11 0 0 0,0 0 0 0 0,0 0 0 0 0,0 1 0 0 0,0-1 0 0 0,0 0 0 0 0,0 0 0 0 0,0 0 0 0 0,0 1 0 0 0,0-1 0 0 0,0 0 0 0 0,-1 0 0 0 0,1 1 0 0 0,0-1 0 0 0,0 0 0 0 0,0 0 0 0 0,0 0 0 0 0,0 0 0 0 0,0 1 0 0 0,0-1 0 0 0,-1 0 0 0 0,1 0 0 0 0,0 0 0 0 0,0 0 0 0 0,0 0 0 0 0,0 1 0 0 0,-1-1 0 0 0,1 0 0 0 0,0 0 0 0 0,0 0 0 0 0,0 0 0 0 0,-1 0 0 0 0,1 0 0 0 0,0 0 0 0 0,0 0 0 0 0,-1 0 0 0 0,1 0 0 0 0,0 0 0 0 0,0 0 0 0 0,0 0 0 0 0,-1 0 0 0 0,1 0 0 0 0,0 0 0 0 0,0 0 0 0 0,0 0 0 0 0,-1 0 0 0 0,1 0 0 0 0,0 0 0 0 0,0 0 0 0 0,0 0 0 0 0,-1 0 0 0 0,1 0 0 0 0,0 0 0 0 0,0-1 0 0 0,-5-6 0 0 0,5 6 0 0 0,-3-7 0 0 0,0 0 0 0 0,1-1 0 0 0,0 1 0 0 0,1-1 0 0 0,0 1 0 0 0,0-1 0 0 0,1-5 0 0 0,2-33-134 0 0,2 1 0 0 0,3 0 134 0 0,2-33-196 0 0,-1 6 104 0 0,4 0 0 0 0,6-13 92 0 0,-15 62 0 0 0,-2 20 0 0 0,-1 0 0 0 0,0 0 0 0 0,1 0 0 0 0,0 0 0 0 0,0 1 0 0 0,1-4 0 0 0,-10 58 11 0 0,-2 16 230 0 0,0 44-241 0 0,8-78 116 0 0,-11 172 172 0 0,4 141-288 0 0,9-293 0 0 0,8 201 0 0 0,23 120 0 0 0,-26-338-77 0 0,-1-2-326 0 0,0 30 403 0 0,-4-61-2 0 0,0-1-1 0 0,0 1 1 0 0,0-1 0 0 0,0 1-1 0 0,1-1 1 0 0,-1 1-1 0 0,1-1 1 0 0,0 0 0 0 0,-1 1-1 0 0,2-1 3 0 0,1 3 0 0 0,-2-8 0 0 0,-1-7 0 0 0,-4-6-21 0 0,2-1 0 0 0,0 0-1 0 0,0-9 22 0 0,-1-6 19 0 0,-1 1-1 0 0,-4-8-18 0 0,-6-40 87 0 0,-9-194 357 0 0,12-158-444 0 0,11 400-2 0 0,-1-14-48 0 0,2 0 0 0 0,7-34 50 0 0,0 17-408 0 0,-7 60 392 0 0,0 4 8 0 0,0 9 4 0 0,0 16 6 0 0,4 120-2 0 0,1 17 0 0 0,-3-83 0 0 0,12 134 0 0 0,18 51 0 0 0,-25-188 0 0 0,-5-38 0 0 0,3 0 0 0 0,6 26 0 0 0,-2-22 0 0 0,1 26 0 0 0,-5-26 0 0 0,-3-32 11 0 0,-10-35 97 0 0,2 11-103 0 0,1-1 0 0 0,1 1 0 0 0,0-1 0 0 0,1 0-5 0 0,-18-105 69 0 0,-1-17-13 0 0,-4-274 126 0 0,22-1-131 0 0,3 308-197 0 0,-5 7 347 0 0,18 343-201 0 0,-5-38-83 0 0,0 9 78 0 0,5-61 5 0 0,8 86 0 0 0,-13-152 0 0 0,-3-28 0 0 0,9 35 0 0 0,7 17 0 0 0,-21-116 0 0 0,0 0 0 0 0,0 0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0,-3-6 0 0 0,-3-16-12 0 0,0 0-1 0 0,2 0 1 0 0,1 0-1 0 0,1-1 1 0 0,0-2 12 0 0,-1-15-2 0 0,-15-119 2 0 0,-11-151 0 0 0,28 292 1 0 0,-14-506 126 0 0,18 278-191 0 0,-6 203 64 0 0,0 33 0 0 0,-2 13 0 0 0,-1 9 0 0 0,3 2 2 0 0,-10 45 60 0 0,2 6-62 0 0,-7 96 0 0 0,7 1 0 0 0,7 75 0 0 0,21 186 0 0 0,0-238 132 0 0,-4-56 0 0 0,26 213 86 0 0,-21-201-180 0 0,-14-112-36 0 0,0 3-14 0 0,-1 0 0 0 0,-1 4 12 0 0,-4-38-112 0 0,-6-11 68 0 0,1 1 1 0 0,1-1 0 0 0,0 0 0 0 0,1-1 0 0 0,-1-6 43 0 0,-18-76 130 0 0,22 89-124 0 0,-36-196 202 0 0,20 102-183 0 0,-16-116-161 0 0,-2-146 136 0 0,20-220-269 0 0,15 518 234 0 0,-3 0 0 0 0,-4-15 35 0 0,8 80 0 0 0,0 0 0 0 0,0 0 0 0 0,1 0 0 0 0,-1 0 0 0 0,0 0 0 0 0,0-1 0 0 0,0 1 0 0 0,0 0 0 0 0,0 0 0 0 0,0 0 0 0 0,0-1 0 0 0,0 1-1 0 0,0 0 1 0 0,0 0 0 0 0,-1 0 0 0 0,1 0 0 0 0,0 0 0 0 0,0-1 0 0 0,0 1 0 0 0,0 0 0 0 0,0 0 0 0 0,0 0 0 0 0,0 0 0 0 0,0-1 0 0 0,0 1 0 0 0,0 0 0 0 0,-1 0 0 0 0,1 0 0 0 0,0 0 0 0 0,0 0-1 0 0,0 0 1 0 0,0 0 0 0 0,0 0 0 0 0,0-1 0 0 0,-1 1 0 0 0,1 0 0 0 0,0 0 0 0 0,0 0 0 0 0,0 0 0 0 0,0 0 0 0 0,-1 0 0 0 0,1 0 0 0 0,0 0 0 0 0,0 0 0 0 0,0 0 0 0 0,0 0 0 0 0,-1 0 0 0 0,1 0-1 0 0,0 0 1 0 0,0 0 0 0 0,0 0 0 0 0,0 0 0 0 0,-1 0 0 0 0,-3 5 11 0 0,3-5-7 0 0,-2 6 19 0 0,1-1 0 0 0,-1 1-1 0 0,1 0 1 0 0,0-1 0 0 0,1 1-1 0 0,-1 0 1 0 0,1 0 0 0 0,0 0-1 0 0,0 0 1 0 0,1 5-23 0 0,-2 6 49 0 0,-10 111 54 0 0,4 34-103 0 0,5-80-1 0 0,-5 253 138 0 0,21 147-137 0 0,5-290 31 0 0,2 49-37 0 0,-20-179 6 0 0,-2-46 0 0 0,-1-21 0 0 0,3 4 0 0 0,-5-6 0 0 0,0-1 0 0 0,1 1 0 0 0,0-1 0 0 0,0-1 0 0 0,0 1 0 0 0,0-4 0 0 0,-16-60 0 0 0,10 34 0 0 0,-34-109 3 0 0,-16-60-18 0 0,-10-99-517 0 0,6-38 532 0 0,54 285 0 0 0,-5-45 0 0 0,14 103 0 0 0,-5-33 0 0 0,6 33 0 0 0,0-1 0 0 0,-1 1 0 0 0,1 0 0 0 0,-1 0 0 0 0,1-1 0 0 0,-1 1 0 0 0,0 0 0 0 0,1 0 0 0 0,-1 0 0 0 0,0 0 0 0 0,0 0 0 0 0,0 0 0 0 0,0 0 0 0 0,0 0 0 0 0,0 0 0 0 0,0 1 0 0 0,0-1 0 0 0,0 0 0 0 0,0 0 0 0 0,0 1 0 0 0,0-1 0 0 0,-1 1 0 0 0,2 0 1 0 0,0 0-1 0 0,0 0 0 0 0,0 0 1 0 0,0 0-1 0 0,-1 0 0 0 0,1 0 1 0 0,0 0-1 0 0,0 0 1 0 0,0 0-1 0 0,0 0 0 0 0,-1 0 1 0 0,1 0-1 0 0,0 0 0 0 0,0 0 1 0 0,0 0-1 0 0,0 0 1 0 0,-1 0-1 0 0,1 0 0 0 0,0 0 1 0 0,0 0-1 0 0,0 0 0 0 0,0 0 1 0 0,-1 1-1 0 0,1-1 1 0 0,0 0-1 0 0,0 0 0 0 0,0 0 1 0 0,0 0-1 0 0,0 0 0 0 0,0 0 1 0 0,0 1-1 0 0,0-1 0 0 0,-1 0 1 0 0,1 0-1 0 0,0 0 1 0 0,0 0-1 0 0,0 1 0 0 0,0-1 1 0 0,0 0-1 0 0,0 0 0 0 0,0 0 1 0 0,0 0-1 0 0,0 1 0 0 0,-3 10 60 0 0,0 0 0 0 0,1 0 0 0 0,0 0 0 0 0,0 0 0 0 0,1 11-60 0 0,3 60 189 0 0,-1-46-182 0 0,-1 91-6 0 0,1 21-96 0 0,2-76 9 0 0,1 37-92 0 0,13 64 178 0 0,28 84 340 0 0,-27-184-211 0 0,2-2 0 0 0,17 38-129 0 0,13 11 0 0 0,13 12 0 0 0,-50-106 0 0 0,-2-1 0 0 0,2-1 0 0 0,0 0 0 0 0,2-1 0 0 0,9 11 0 0 0,-24-34 0 0 0,1 1-1 0 0,0 0 1 0 0,-1 0-1 0 0,1 0 1 0 0,0-1-1 0 0,-1 1 0 0 0,1 0 1 0 0,0-1-1 0 0,0 1 1 0 0,0-1-1 0 0,0 1 1 0 0,0-1-1 0 0,-1 1 1 0 0,1-1-1 0 0,1 1 1 0 0,-2-1 0 0 0,1 0-1 0 0,-1 0 0 0 0,0-1 1 0 0,1 1-1 0 0,-1 0 0 0 0,0 0 1 0 0,0 0-1 0 0,1 0 1 0 0,-1 0-1 0 0,0-1 0 0 0,0 1 1 0 0,1 0-1 0 0,-1 0 0 0 0,0 0 1 0 0,0-1-1 0 0,0 1 1 0 0,1 0-1 0 0,-1 0 0 0 0,0 0 1 0 0,0-1-1 0 0,0 1 0 0 0,0 0 1 0 0,0-1-1 0 0,0 1 1 0 0,1 0-1 0 0,-1 0 0 0 0,0-1 1 0 0,0 1-1 0 0,0 0 0 0 0,0-1 1 0 0,0 1-1 0 0,0 0 1 0 0,0-6-10 0 0,0 1-1 0 0,0 0 1 0 0,0 0 0 0 0,0 0-1 0 0,-2-4 11 0 0,-8-40 11 0 0,-3 0 1 0 0,-17-43-12 0 0,19 59 32 0 0,-66-188 11 0 0,41 130-327 0 0,-19-31 284 0 0,44 100-144 0 0,0 0 1 0 0,-2 2 0 0 0,-10-14 143 0 0,23 33 12 0 0,-1 0-1 0 0,0 0 1 0 0,0-1 0 0 0,0 1-1 0 0,0 0 1 0 0,0 0 0 0 0,0 0-1 0 0,0 0 1 0 0,-1 1 0 0 0,1-1-1 0 0,0 0 1 0 0,0 0-1 0 0,-1 1 1 0 0,0-1-12 0 0,1 1 11 0 0,1 0 0 0 0,-1 0 0 0 0,1 0-1 0 0,-1 0 1 0 0,0 0 0 0 0,1 0 0 0 0,-1 0 0 0 0,1 0 0 0 0,-1 0-1 0 0,1 0 1 0 0,-1 1 0 0 0,1-1 0 0 0,-1 0 0 0 0,1 0 0 0 0,-1 1 0 0 0,1-1-1 0 0,-1 0 1 0 0,1 0 0 0 0,0 1 0 0 0,-1-1 0 0 0,1 1 0 0 0,-1-1-1 0 0,1 0 1 0 0,0 1 0 0 0,-1 0-11 0 0,-1 2 26 0 0,0 0-1 0 0,1 1 1 0 0,-1 0-1 0 0,1-1 1 0 0,0 1-1 0 0,0 0 1 0 0,0 0 0 0 0,0 0-1 0 0,0 2-25 0 0,-1 21 0 0 0,0-1 0 0 0,2 1 0 0 0,1 5 0 0 0,9 84 0 0 0,-7-80 0 0 0,15 89 27 0 0,6 0 0 0 0,8 12-27 0 0,-21-98 5 0 0,2-1 0 0 0,1 0-5 0 0,4 11 0 0 0,-8-21 0 0 0,2 1 0 0 0,1-1 0 0 0,1-1 0 0 0,1 0 0 0 0,1-2 0 0 0,1 1 0 0 0,2-2 0 0 0,7 7 0 0 0,-24-28 0 0 0,1-1 0 0 0,0 1 0 0 0,0-1 0 0 0,0 0 0 0 0,0 0 0 0 0,0 0 0 0 0,0 0 0 0 0,3 1 0 0 0,-6-3 0 0 0,1 0 0 0 0,0 1 0 0 0,0-1 0 0 0,0 0 0 0 0,-1 0 0 0 0,1 0 0 0 0,0 0 0 0 0,0 1 0 0 0,0-1 0 0 0,0 0 0 0 0,-1-1 0 0 0,1 1 0 0 0,0 0 0 0 0,0 0 0 0 0,0 0 0 0 0,-1 0 0 0 0,1-1 0 0 0,0 1 0 0 0,0 0 0 0 0,-1 0 0 0 0,1-1 0 0 0,0 1 0 0 0,0-1 0 0 0,-1 1 0 0 0,1-1 0 0 0,-1 1 0 0 0,1-1 0 0 0,0 1 0 0 0,-1-1 0 0 0,1 0 0 0 0,-1 1 0 0 0,1-1 0 0 0,-1 0 0 0 0,1 1 0 0 0,-1-1 0 0 0,0 0 0 0 0,1 0 0 0 0,-1 1 0 0 0,0-1 0 0 0,0 0 0 0 0,1 0 0 0 0,1-10 0 0 0,0 1 0 0 0,-1-1 0 0 0,0 0 0 0 0,-1 1 0 0 0,0-1 0 0 0,0 0 0 0 0,-1 1 0 0 0,-2-10 0 0 0,1 2 0 0 0,-6-38 2 0 0,-2 1 0 0 0,-2 1 0 0 0,-3 0-1 0 0,-2 0 1 0 0,-3 2 0 0 0,-24-46-2 0 0,21 52-108 0 0,-3 1 0 0 0,-2 1 0 0 0,-20-23 108 0 0,41 58-31 0 0,-1-1-1 0 0,-1 1 1 0 0,1 1 0 0 0,-2 0 0 0 0,1 0-1 0 0,-10-5 32 0 0,14 10 97 0 0,1 0-1 0 0,-1 1 1 0 0,0-1-1 0 0,0 1 1 0 0,-1 0-1 0 0,1 1 1 0 0,0-1-1 0 0,-1 1 1 0 0,1 0-1 0 0,-1 1 0 0 0,1-1 1 0 0,-1 1-1 0 0,1 0 1 0 0,-1 0-1 0 0,1 1 1 0 0,-1-1-97 0 0,4 1 7 0 0,-1-1 1 0 0,1 1-1 0 0,0 0 1 0 0,0 0 0 0 0,0 0-1 0 0,0 0 1 0 0,0 0-1 0 0,0 0 1 0 0,0 0-1 0 0,0 1 1 0 0,0-1-1 0 0,0 1 1 0 0,1-1-1 0 0,-1 1 1 0 0,1 0-1 0 0,-1-1 1 0 0,1 1 0 0 0,0 0-1 0 0,-1 0 1 0 0,1 0-1 0 0,0 0 1 0 0,0 0-1 0 0,1 0 1 0 0,-1 1-8 0 0,-2 6-10 0 0,1 0 1 0 0,0 1 0 0 0,0-1 0 0 0,1 1 0 0 0,0 2 9 0 0,1-8-1 0 0,-2 33-152 0 0,2 0-1 0 0,1 0 0 0 0,2 0 154 0 0,16 112-443 0 0,-18-142 442 0 0,7 43 1 0 0,2 0 0 0 0,3-1 0 0 0,2 0 0 0 0,1 0 0 0 0,3-2 0 0 0,2 0 0 0 0,7 8 0 0 0,-11-29-9 0 0,1-1 0 0 0,1 0 1 0 0,0-1-1 0 0,2-2 0 0 0,1 0 0 0 0,5 2 9 0 0,-19-16-1 0 0,2-1-1 0 0,-1 0 1 0 0,1 0 0 0 0,0-1-1 0 0,0-1 1 0 0,1 1 0 0 0,-1-2-1 0 0,10 4 2 0 0,-15-7 0 0 0,0 0 0 0 0,-1 0 0 0 0,1 0 0 0 0,-1-1 0 0 0,1 1 0 0 0,0-1 0 0 0,0 0 0 0 0,-1-1 0 0 0,1 1 0 0 0,3-2 0 0 0,-5 2 0 0 0,0-1-1 0 0,0-1 0 0 0,0 1 1 0 0,0 0-1 0 0,0-1 0 0 0,0 1 1 0 0,-1-1-1 0 0,1 0 0 0 0,0 0 1 0 0,-1 0-1 0 0,0 0 0 0 0,1 0 1 0 0,-1-1-1 0 0,0 1 0 0 0,0-1 1 0 0,1-1 0 0 0,2-5-4 0 0,0-1 0 0 0,-1 1 0 0 0,0-1 0 0 0,0 1 0 0 0,-1-1 1 0 0,0 0-1 0 0,-1-1 0 0 0,0 1 0 0 0,0-10 4 0 0,0-16-9 0 0,-1 0-1 0 0,-3-7 10 0 0,2 41 0 0 0,-2-41 0 0 0,-2-1 0 0 0,-2 1 0 0 0,-2 0 0 0 0,-2 1 0 0 0,-2-1 0 0 0,-1 2 0 0 0,-2 0 0 0 0,-2 1 0 0 0,-4-4 0 0 0,11 27 7 0 0,0 1-1 0 0,-1 0 0 0 0,-1 0 1 0 0,0 1-1 0 0,-10-8-6 0 0,13 14 4 0 0,-1 0 0 0 0,1 1 0 0 0,-1 0 0 0 0,-1 1 0 0 0,0 0 0 0 0,0 0 0 0 0,0 1 0 0 0,-10-3-4 0 0,18 8 2 0 0,1 0-1 0 0,-1 0 1 0 0,0 1 0 0 0,0-1-1 0 0,0 1 1 0 0,0-1 0 0 0,0 1-1 0 0,0 0 1 0 0,0 0 0 0 0,0 0-1 0 0,0 1 1 0 0,1-1 0 0 0,-1 1-1 0 0,0 0 1 0 0,0-1-1 0 0,0 1 1 0 0,0 0 0 0 0,1 1-1 0 0,-1-1 1 0 0,0 0 0 0 0,1 1-1 0 0,0 0 1 0 0,-1-1 0 0 0,1 1-1 0 0,0 0 1 0 0,0 0-1 0 0,-1 0 1 0 0,2 1 0 0 0,-1-1-1 0 0,0 0 1 0 0,0 1 0 0 0,1-1-1 0 0,-1 1 1 0 0,1 0 0 0 0,0-1-1 0 0,0 1 1 0 0,0 0 0 0 0,0 0-1 0 0,0 1-1 0 0,-2 13 0 0 0,1 0 0 0 0,0 0 0 0 0,1 1 0 0 0,1-1 0 0 0,1 0 0 0 0,0 1 0 0 0,1-1 0 0 0,1 2 0 0 0,3 10 0 0 0,-3-5 0 0 0,1-1 0 0 0,2 1 0 0 0,0-1 0 0 0,1 0 0 0 0,2-1 0 0 0,8 17 0 0 0,4-2 0 0 0,2-1 0 0 0,4 4 0 0 0,-14-24 0 0 0,0 0 0 0 0,1-1 0 0 0,0 0 0 0 0,1-1 0 0 0,9 6 0 0 0,-20-17 0 0 0,1 1 0 0 0,0-1 0 0 0,0 0 0 0 0,0 0 0 0 0,0 0 0 0 0,1-1 0 0 0,-1 0 0 0 0,5 1 0 0 0,-8-3 0 0 0,0 1 0 0 0,0-1 0 0 0,0 0 0 0 0,0 0 0 0 0,0 0 0 0 0,0 0 0 0 0,0 0 0 0 0,0-1 0 0 0,0 1 0 0 0,0 0 0 0 0,0-1 0 0 0,0 0 0 0 0,0 1 0 0 0,0-1 0 0 0,-1 0 0 0 0,1 0 0 0 0,0 0 0 0 0,0 0 0 0 0,-1-1 0 0 0,1 1 0 0 0,-1 0 0 0 0,1-1 0 0 0,-1 1 0 0 0,1-1 0 0 0,-1 1 0 0 0,0-1 0 0 0,1 0 0 0 0,2-5 0 0 0,0-1 0 0 0,0 1 0 0 0,0 0 0 0 0,-1-1 0 0 0,0 0 0 0 0,-1 0 0 0 0,1 0 0 0 0,-2 0 0 0 0,2-7 0 0 0,0-17 0 0 0,-1 0 0 0 0,-1 1 0 0 0,0-4 0 0 0,0-57 0 0 0,-4 0 0 0 0,-12-70 0 0 0,14 152 0 0 0,1 5 0 0 0,-1 0 0 0 0,1 0 0 0 0,-1 0 0 0 0,0 1 0 0 0,-1-1 0 0 0,1 0 0 0 0,-1 0 0 0 0,0 1 0 0 0,-2-4 0 0 0,4 7 0 0 0,0 1 0 0 0,0 0 0 0 0,0-1 0 0 0,-1 1 0 0 0,1 0 0 0 0,0-1 0 0 0,0 1 0 0 0,-1 0 0 0 0,1 0 0 0 0,0-1 0 0 0,0 1 0 0 0,-1 0 0 0 0,1 0 0 0 0,0-1 0 0 0,-1 1 0 0 0,1 0 0 0 0,0 0 0 0 0,-1 0 0 0 0,1 0 0 0 0,-1 0 0 0 0,1-1 0 0 0,-1 1 0 0 0,0 2 5 0 0,-1 0 0 0 0,1 0 0 0 0,0 0 0 0 0,0 0-1 0 0,-1 0 1 0 0,1 1 0 0 0,0-1 0 0 0,1 0 0 0 0,-1 0 0 0 0,0 1 0 0 0,1-1-5 0 0,-4 12 1 0 0,2 0 1 0 0,0 0 0 0 0,0 0 0 0 0,2 0 0 0 0,-1 0 0 0 0,2 0 0 0 0,1 7-2 0 0,3 22-3 0 0,10 35 3 0 0,-6-43 0 0 0,2 0 0 0 0,4 7 0 0 0,-6-19 0 0 0,-7-17 0 0 0,0-1 0 0 0,0 0 0 0 0,1 0 0 0 0,0 0 0 0 0,-1-1 0 0 0,2 1 0 0 0,-1-1 0 0 0,1 1 0 0 0,-1-1 0 0 0,1 0 0 0 0,0 0 0 0 0,0-1 0 0 0,1 1 0 0 0,4 2 0 0 0,-8-6 0 0 0,0 1-1 0 0,0-1 0 0 0,0 0 1 0 0,0 1-1 0 0,1-1 1 0 0,-1 0-1 0 0,0 0 1 0 0,0 0-1 0 0,0 0 0 0 0,0 0 1 0 0,1 0-1 0 0,-1 0 1 0 0,0 0-1 0 0,0 0 0 0 0,0 0 1 0 0,0-1-1 0 0,1 1 1 0 0,-1-1-1 0 0,0 1 1 0 0,0 0-1 0 0,0-1 0 0 0,0 0 1 0 0,0 1-1 0 0,0-1 1 0 0,0 0-1 0 0,0 1 0 0 0,-1-1 1 0 0,1 0-1 0 0,0 0 1 0 0,0 0-1 0 0,-1 0 0 0 0,2-1 2 0 0,1-2-6 0 0,0 0 0 0 0,-1 0 0 0 0,1-1 0 0 0,-1 1 0 0 0,0-1 0 0 0,0 0 0 0 0,0 0 5 0 0,3-14-3 0 0,-1-1 1 0 0,0 1-1 0 0,-2-1 1 0 0,0 0-1 0 0,-1-12 3 0 0,2-29 2 0 0,-1 39 16 0 0,-1-1 0 0 0,-1 0 0 0 0,-3-19-18 0 0,1 16 11 0 0,2 21-11 0 0,0 0 0 0 0,0-1 0 0 0,-1 1 0 0 0,0-1 0 0 0,0 1 0 0 0,0 0-1 0 0,-1 0 1 0 0,1 0 0 0 0,-3-4 0 0 0,4 9 0 0 0,0 0 0 0 0,0 0 0 0 0,0 0 0 0 0,0 0 0 0 0,0-1 0 0 0,0 1 0 0 0,0 0 0 0 0,0 0 0 0 0,0 0 0 0 0,-1 0 0 0 0,1 0 0 0 0,0 0 0 0 0,0 0 0 0 0,0-1 0 0 0,0 1 0 0 0,0 0 0 0 0,0 0 0 0 0,0 0 0 0 0,-1 0 0 0 0,1 0 0 0 0,0 0 0 0 0,0 0 0 0 0,0 0 0 0 0,0 0 0 0 0,0 0 0 0 0,-1 0 0 0 0,1 0 0 0 0,0 0 0 0 0,0 0 0 0 0,0-1 0 0 0,0 1 0 0 0,0 0 0 0 0,-1 1 0 0 0,1-1 0 0 0,0 0 0 0 0,0 0 0 0 0,0 0 0 0 0,0 0 0 0 0,0 0 0 0 0,-1 0 0 0 0,1 0 0 0 0,0 0 0 0 0,0 0 0 0 0,0 0 0 0 0,0 0 0 0 0,0 0 0 0 0,0 0 0 0 0,-1 0 0 0 0,1 0 0 0 0,0 1 0 0 0,0-1 0 0 0,0 0 0 0 0,0 0 0 0 0,0 0 0 0 0,0 0 0 0 0,0 0 0 0 0,-3 6 0 0 0,1-2 3 0 0,0 0 0 0 0,0 0 0 0 0,1 0-1 0 0,0 1 1 0 0,0-1 0 0 0,0 1 0 0 0,0-1 0 0 0,0 5-3 0 0,1 39 34 0 0,0-24-27 0 0,13 245-7 0 0,-7-214 0 0 0,3 1 0 0 0,11 36 0 0 0,-15-74 0 0 0,1 0 0 0 0,1 0 0 0 0,0 0 0 0 0,2-1 0 0 0,4 7 0 0 0,-3-11 0 0 0,-10-12 0 0 0,1-1 0 0 0,-1 1 0 0 0,1-1 0 0 0,-1 1 0 0 0,1-1 0 0 0,-1 1 0 0 0,1-1 0 0 0,0 0 0 0 0,-1 1 0 0 0,1-1 0 0 0,-1 0 0 0 0,1 0 0 0 0,0 1 0 0 0,-1-1 0 0 0,1 0 0 0 0,0 0 0 0 0,0 0 0 0 0,0-1 0 0 0,0 0 0 0 0,0-1 0 0 0,-1 1 0 0 0,1-1 0 0 0,0 1 0 0 0,0-1 0 0 0,-1 1 0 0 0,1-1 0 0 0,-1 0 0 0 0,1 1 0 0 0,-1-1 0 0 0,0 0 0 0 0,0 1 0 0 0,0-2 0 0 0,1-2 0 0 0,3-27 0 0 0,-1-1 0 0 0,-2 1 0 0 0,-1-1 0 0 0,-2 1 0 0 0,-3-13 0 0 0,-1-47 0 0 0,-2-88 0 0 0,8 161 0 0 0,-3 10 0 0 0,1 9 0 0 0,0 6 0 0 0,2-6 0 0 0,-7 103 51 0 0,5-61-38 0 0,2 29-13 0 0,1-48 0 0 0,0 0 0 0 0,-2 1 0 0 0,-1 0 0 0 0,-1-3 2 0 0,0 0 0 0 0,2-1 0 0 0,1 1-1 0 0,0 0 1 0 0,2 0 0 0 0,2 12-2 0 0,0-24 17 0 0,-1-11 1 0 0,1-10 0 0 0,-3 1-28 0 0,1 0 0 0 0,0 0-1 0 0,1 0 1 0 0,0 0 0 0 0,1 1-1 0 0,0-1 1 0 0,5-7 10 0 0,3-11 0 0 0,-6 12 0 0 0,-6 17 0 0 0,0 0 0 0 0,0 0 0 0 0,0 0 0 0 0,-1 0 0 0 0,1 0 0 0 0,0 0 0 0 0,0 0 0 0 0,0 0 0 0 0,0 0 0 0 0,0 0 0 0 0,-1 0 0 0 0,1 0 0 0 0,0 0 0 0 0,0 0 0 0 0,0 0 0 0 0,0 0 0 0 0,-1 0 0 0 0,1 0 0 0 0,0 0 0 0 0,0 0 0 0 0,0 0 0 0 0,0 0 0 0 0,-1 0 0 0 0,1 0 0 0 0,0 0 0 0 0,0 0 0 0 0,0 0 0 0 0,0 0 0 0 0,0 0 0 0 0,0 0 0 0 0,-1 0 0 0 0,1-1 0 0 0,0 1 0 0 0,0 0 0 0 0,0 0 0 0 0,0 0 0 0 0,0 0 0 0 0,0 0 0 0 0,0 0 0 0 0,-1-1 0 0 0,1 1 0 0 0,0 0 0 0 0,0 0 0 0 0,0 0 0 0 0,0 0 0 0 0,0 0 0 0 0,0-1 0 0 0,0 1 0 0 0,0 0 0 0 0,0 0 0 0 0,0 0 0 0 0,0 0 0 0 0,0-1 0 0 0,0 1 0 0 0,0 0 0 0 0,0 0 0 0 0,0 0 0 0 0,0 0 0 0 0,0 0 0 0 0,0-1 0 0 0,0 1 0 0 0,-11 8 0 0 0,8-3 2 0 0,0-1-1 0 0,0 1 0 0 0,0-1 1 0 0,-1 0-1 0 0,0 0 0 0 0,0 0 1 0 0,0 0-1 0 0,-2 1-1 0 0,-22 19 27 0 0,20-16-20 0 0,-1-1-1 0 0,1 0 1 0 0,-1 0-1 0 0,-4 2-6 0 0,-9 3 0 0 0,1 1 0 0 0,1 2 0 0 0,1 0 0 0 0,-6 6 0 0 0,22-19 0 0 0,1 1 0 0 0,0 0 0 0 0,0 0 0 0 0,0 0 0 0 0,0 0 0 0 0,1 0 0 0 0,-1 0 0 0 0,1 0 0 0 0,-1 1 0 0 0,1-1 0 0 0,0 1 0 0 0,1-1 0 0 0,-1 0 0 0 0,0 1 0 0 0,1 0 0 0 0,0-1 0 0 0,0 1 0 0 0,0-1 0 0 0,0 1 0 0 0,1 2 0 0 0,2 7 0 0 0,0 0 0 0 0,0-1 0 0 0,1 1 0 0 0,5 9 0 0 0,-6-15 0 0 0,12 28-15 0 0,2 0 0 0 0,2-2 0 0 0,0 0 0 0 0,3-1 1 0 0,9 11 14 0 0,-21-31-5 0 0,0 0 1 0 0,1 0-1 0 0,1-1 1 0 0,0-1-1 0 0,0 0 1 0 0,1 0-1 0 0,0-1 1 0 0,1-1 0 0 0,0-1-1 0 0,0 1 1 0 0,0-2-1 0 0,9 2 5 0 0,-21-7 0 0 0,0 0 0 0 0,1 0 0 0 0,-1 0 0 0 0,1-1 0 0 0,-1 1 0 0 0,1-1 0 0 0,-1 0 0 0 0,1 0 0 0 0,-1 0 0 0 0,1 0 0 0 0,-1 0 0 0 0,1 0 0 0 0,-1-1 0 0 0,1 1 0 0 0,-1-1 0 0 0,1 0 0 0 0,-1 0 0 0 0,0 0 0 0 0,1 0 0 0 0,-1 0 0 0 0,0 0 0 0 0,0 0 0 0 0,0-1 0 0 0,0 0 0 0 0,-1 0 0 0 0,1 0 0 0 0,0 0 0 0 0,-1 0 0 0 0,0 0 0 0 0,1-1 0 0 0,-1 1 0 0 0,0 0 0 0 0,0-1 0 0 0,0 1 0 0 0,-1 0 0 0 0,1-1 0 0 0,-1 1 0 0 0,1-1 0 0 0,-1 0 0 0 0,0 1 0 0 0,0-1 0 0 0,0 1 0 0 0,0-1 0 0 0,0 1 0 0 0,-1-2 0 0 0,-1-12 0 0 0,-1 1 0 0 0,-1-1 0 0 0,0 0 0 0 0,-2 1 0 0 0,1 0 0 0 0,-2 0 0 0 0,0 1 0 0 0,-1 0 0 0 0,0 0 0 0 0,-1 1 0 0 0,-1-1 0 0 0,0 2 0 0 0,-2-2 0 0 0,-16-17-2 0 0,-31-27 2 0 0,45 46 2 0 0,0 1 1 0 0,-1 0 0 0 0,0 2-1 0 0,0-1 1 0 0,-15-5-3 0 0,11 7 8 0 0,-1 1 0 0 0,0 0 1 0 0,0 1-1 0 0,0 1 1 0 0,-1 1-1 0 0,1 1 0 0 0,-1 1 1 0 0,-20 1-9 0 0,29 1 5 0 0,1 1 0 0 0,0 0 0 0 0,-1 1 0 0 0,1 1 0 0 0,0 0 0 0 0,0 0 0 0 0,-9 5-5 0 0,12-5 1 0 0,1 1 1 0 0,0 0-1 0 0,0 1 0 0 0,0 0 1 0 0,0 0-1 0 0,1 0 1 0 0,0 1-1 0 0,0-1 0 0 0,0 2 1 0 0,1-1-1 0 0,-2 3-1 0 0,3-3 0 0 0,0 1 0 0 0,1-1 0 0 0,0 1 0 0 0,0-1 0 0 0,1 1 0 0 0,0 0 0 0 0,0 0 0 0 0,0 0 0 0 0,1 0 0 0 0,0 1 0 0 0,1-1 0 0 0,-1 0 0 0 0,1 0 0 0 0,1 6 0 0 0,0-4 0 0 0,0 1 0 0 0,1 0 0 0 0,0-1 0 0 0,1 1 0 0 0,0-1 0 0 0,0 0 0 0 0,1 0 0 0 0,0 0 0 0 0,0 0 0 0 0,4 4 0 0 0,5 4-8 0 0,0 0 0 0 0,0-1 0 0 0,1-1 0 0 0,1 0 0 0 0,1-1 0 0 0,0-1 0 0 0,1 0 0 0 0,17 9 8 0 0,-23-17-6 0 0,0 0 1 0 0,1 0-1 0 0,-1-1 0 0 0,1-1 0 0 0,0 0 0 0 0,0-1 0 0 0,0 0 1 0 0,0 0-1 0 0,1-2 0 0 0,-1 1 0 0 0,6-2 6 0 0,-4-1 0 0 0,0-1 0 0 0,-1 0 0 0 0,1-1 0 0 0,0 0 0 0 0,7-3 0 0 0,-17 6 0 0 0,0-1 0 0 0,1 0 0 0 0,-1 0 0 0 0,0 0 0 0 0,0-1 0 0 0,0 0 0 0 0,0 1 0 0 0,-1-1 0 0 0,1-1 0 0 0,-1 1 0 0 0,0 0 0 0 0,1-1 0 0 0,-2 0 0 0 0,1 1 0 0 0,0-1 0 0 0,-1 0 0 0 0,0-1 0 0 0,0 1 0 0 0,0 0 0 0 0,0-1 0 0 0,2-6 0 0 0,-1 0 0 0 0,0-1 0 0 0,0 1 0 0 0,-1 0 0 0 0,-1-1 0 0 0,0 0 0 0 0,0-7 0 0 0,-2 9 0 0 0,0 0 0 0 0,-1 1-1 0 0,1-1 1 0 0,-2 0 0 0 0,1 1-1 0 0,-2-1 1 0 0,1 1 0 0 0,-3-5 0 0 0,-2 0 3 0 0,1-1 0 0 0,-2 1 1 0 0,0 1-1 0 0,-9-11-3 0 0,12 17 5 0 0,0 1 0 0 0,-1 0 0 0 0,0 0 0 0 0,-1 0 0 0 0,1 1 1 0 0,-1 0-1 0 0,0 1 0 0 0,0 0 0 0 0,-1 0 0 0 0,1 1 0 0 0,-1 0 0 0 0,0 0 1 0 0,-7-1-6 0 0,1 1 7 0 0,1 1 0 0 0,-1 0 0 0 0,0 1 0 0 0,-1 1 1 0 0,1 0-1 0 0,0 1 0 0 0,-13 2-7 0 0,14 0 1 0 0,-6 0 7 0 0,0 0 1 0 0,1 2-1 0 0,-1 1 1 0 0,-10 4-9 0 0,24-7 2 0 0,1-1-1 0 0,0 1 1 0 0,0 0 0 0 0,0 0 0 0 0,0 1-1 0 0,1-1 1 0 0,-1 1 0 0 0,1 0-1 0 0,0 0 1 0 0,0 1 0 0 0,0-1 0 0 0,1 1-1 0 0,-1 0 1 0 0,1 0 0 0 0,0 0-1 0 0,1 0 1 0 0,-3 5-2 0 0,3-4-3 0 0,1-1 0 0 0,0 1 0 0 0,0-1 1 0 0,0 1-1 0 0,0 0 0 0 0,1 0 0 0 0,0-1 0 0 0,0 1 0 0 0,1 0 0 0 0,0-1 0 0 0,0 1 0 0 0,0 0 0 0 0,0-1 0 0 0,1 1 1 0 0,0-1-1 0 0,0 0 0 0 0,1 0 0 0 0,-1 0 0 0 0,1 0 0 0 0,0 0 0 0 0,0 0 0 0 0,2 1 3 0 0,2 3-6 0 0,0-1 1 0 0,0 0-1 0 0,1 0 0 0 0,0-1 0 0 0,1 0 0 0 0,0 0 0 0 0,0-1 1 0 0,0 0-1 0 0,1-1 0 0 0,-1 0 0 0 0,5 1 6 0 0,7 3 1 0 0,0 0 0 0 0,1-2 0 0 0,4 2-1 0 0,-18-7-2 0 0,0-1 0 0 0,0 1 1 0 0,0-2-1 0 0,0 1 0 0 0,0-1 1 0 0,1 0-1 0 0,-1 0 1 0 0,1-1 1 0 0,-2 0-4 0 0,0-1 1 0 0,1 0 0 0 0,-1 0 0 0 0,0 0 0 0 0,0-1 0 0 0,-1 1-1 0 0,1-2 1 0 0,0 1 0 0 0,-1-1 0 0 0,0 0 0 0 0,4-4 3 0 0,-5 5-1 0 0,-2-1 0 0 0,1 0-1 0 0,0 0 1 0 0,-1 0 0 0 0,0 0 0 0 0,0 0 0 0 0,0-1 0 0 0,0 0-1 0 0,-1 1 1 0 0,1-1 0 0 0,-1 0 0 0 0,-1 0 0 0 0,1 0 0 0 0,-1-1-1 0 0,0 1 1 0 0,0-1 1 0 0,0 2 2 0 0,-1-1 1 0 0,0 1-1 0 0,0 0 0 0 0,-1 0 1 0 0,0-1-1 0 0,1 1 0 0 0,-1 0 0 0 0,-1 0 1 0 0,1 0-1 0 0,0 0 0 0 0,-1 0 1 0 0,0 0-1 0 0,0 0 0 0 0,-2-2-2 0 0,2 3 2 0 0,1 1 0 0 0,-1-1-1 0 0,0 0 1 0 0,-1 1 0 0 0,1-1-1 0 0,0 1 1 0 0,-1 0 0 0 0,1 0-1 0 0,-1 0 1 0 0,0 0 0 0 0,0 0-1 0 0,0 1 1 0 0,0-1 0 0 0,0 1-1 0 0,0 0 1 0 0,0 0 0 0 0,0 0-1 0 0,0 0 1 0 0,-1 0-2 0 0,-12 0 4 0 0,1 1-1 0 0,-1 1 1 0 0,1 0-1 0 0,-1 1 1 0 0,1 0 0 0 0,0 1-1 0 0,0 1 1 0 0,0 1-1 0 0,0 0 1 0 0,1 1-1 0 0,-1 0 1 0 0,1 1-1 0 0,1 1 1 0 0,0 0-1 0 0,0 1 1 0 0,0 0 0 0 0,1 1-1 0 0,0 1-3 0 0,9-8 0 0 0,0 0 0 0 0,0 0 0 0 0,0 0 0 0 0,1 1 0 0 0,-1-1 0 0 0,1 1 0 0 0,0-1 0 0 0,0 1 0 0 0,1 0 0 0 0,-1 0 0 0 0,1 0 0 0 0,-1 0 0 0 0,1 0 0 0 0,1 0 0 0 0,-1 0 0 0 0,0 2 0 0 0,1-2 0 0 0,0-1 0 0 0,1 1 0 0 0,-1-1 0 0 0,1 1 0 0 0,-1-1 0 0 0,1 1 0 0 0,0-1 0 0 0,0 1 0 0 0,1-1 0 0 0,-1 0 0 0 0,1 0 0 0 0,0 0 0 0 0,0 1 0 0 0,0-2 0 0 0,0 1 0 0 0,0 0 0 0 0,0 0 0 0 0,1-1 0 0 0,0 1 0 0 0,14 13-4 0 0,2 3-16 0 0,1-1 0 0 0,1-1 0 0 0,14 8 20 0 0,0-3-32 0 0,20 8 32 0 0,-41-24-6 0 0,0 1-1 0 0,1-2 1 0 0,-1 0 0 0 0,1-1-1 0 0,9 1 7 0 0,-18-4 0 0 0,0 0 0 0 0,0-1 0 0 0,0 0 0 0 0,0-1 0 0 0,1 1 0 0 0,-1-1 0 0 0,0 0 0 0 0,4-2 0 0 0,-6 2 0 0 0,0 0 0 0 0,0-1 0 0 0,0 1 0 0 0,-1-1 0 0 0,1 0 0 0 0,0 0 0 0 0,-1 0 0 0 0,0 0 0 0 0,1-1 0 0 0,-1 1 0 0 0,0-1 0 0 0,0 0 0 0 0,0-1 0 0 0,-2 3 0 0 0,0 0 0 0 0,0-1 0 0 0,-1 1 0 0 0,1 0 0 0 0,0 0 0 0 0,-1-1 0 0 0,1 1 0 0 0,-1 0 0 0 0,1-1 0 0 0,-1 1-1 0 0,0 0 1 0 0,0-1 0 0 0,0 1 0 0 0,0-1 0 0 0,0 1 0 0 0,0 0 0 0 0,0-1 0 0 0,0 1 0 0 0,0-1 0 0 0,-1 0 0 0 0,0-1 0 0 0,0 1 0 0 0,0-1-1 0 0,0 0 1 0 0,-1 1 0 0 0,1-1 0 0 0,-1 1 0 0 0,1 0 0 0 0,-1 0 0 0 0,0-1 0 0 0,-1 1 0 0 0,-2-3 1 0 0,0 0 1 0 0,-1 1 0 0 0,1 0-1 0 0,-1 0 1 0 0,0 1-1 0 0,0-1 1 0 0,0 1 0 0 0,-2 0-2 0 0,-11-4 7 0 0,0 0 1 0 0,-1 1 0 0 0,1 2-1 0 0,-1 0 1 0 0,0 1 0 0 0,-1 0-1 0 0,-6 2-7 0 0,-5 2 11 0 0,-1 2 0 0 0,1 1-1 0 0,1 2 1 0 0,-1 1 0 0 0,1 1-1 0 0,-28 12-10 0 0,46-16 0 0 0,3-1 0 0 0,0 1 0 0 0,0 0 0 0 0,0 1 0 0 0,-3 1 0 0 0,10-4 0 0 0,1 0 0 0 0,-1-1 0 0 0,1 1 0 0 0,-1 0 0 0 0,1 0 0 0 0,0 1 0 0 0,0-1 0 0 0,0 0 0 0 0,0 1 0 0 0,0-1 0 0 0,0 1 0 0 0,1 0 0 0 0,-1 0 0 0 0,1-1 0 0 0,0 1 0 0 0,0 0 0 0 0,0 2 0 0 0,0-3-1 0 0,1 0-1 0 0,0 0 1 0 0,0 0 0 0 0,0 1-1 0 0,0-1 1 0 0,1 0 0 0 0,-1 0-1 0 0,0 1 1 0 0,1-1 0 0 0,0 0-1 0 0,0 0 1 0 0,-1 0 0 0 0,1 0-1 0 0,0 0 1 0 0,0 0 0 0 0,1 0-1 0 0,-1 0 1 0 0,0 0 0 0 0,1-1-1 0 0,-1 1 1 0 0,1 0-1 0 0,0 0 3 0 0,7 5-13 0 0,-1 1 1 0 0,1-1 0 0 0,9 5 11 0 0,-15-9-1 0 0,12 5-8 0 0,0-1 0 0 0,0 0 0 0 0,1 0 0 0 0,0-2 0 0 0,0 0-1 0 0,0-1 1 0 0,13 2 9 0 0,-24-5 0 0 0,6 1-5 0 0,0-1 0 0 0,0 0 0 0 0,0-1 0 0 0,0 0 1 0 0,-1 0-1 0 0,1-1 0 0 0,0-1 0 0 0,0 0 0 0 0,0 0 0 0 0,-1-1 0 0 0,1 0 0 0 0,-1-1 0 0 0,1-1 5 0 0,8-2-16 0 0,-1-1 0 0 0,-1-1 0 0 0,0-1 0 0 0,16-10 16 0 0,-28 16 0 0 0,-1 1 0 0 0,0 0 0 0 0,0-1 0 0 0,0 1 0 0 0,0-1 0 0 0,-1 0 0 0 0,1 0 0 0 0,-1 0 0 0 0,2-3 0 0 0,-1 0 0 0 0,-3 7 1 0 0,-1 0 0 0 0,0-1-1 0 0,0 1 1 0 0,1 0 0 0 0,-1 0-1 0 0,0-1 1 0 0,0 1 0 0 0,0 0-1 0 0,1-1 1 0 0,-1 1 0 0 0,0 0 0 0 0,0-1-1 0 0,0 1 1 0 0,0-1 0 0 0,0 1-1 0 0,0 0 1 0 0,0-1 0 0 0,0 1-1 0 0,0 0 1 0 0,0-1 0 0 0,0 1-1 0 0,0 0 1 0 0,0-1 0 0 0,0 1 0 0 0,0-1-1 0 0,-1 1 1 0 0,1 0 0 0 0,0-1-1 0 0,0 1 1 0 0,0 0 0 0 0,0 0-1 0 0,-1-1 1 0 0,1 1 0 0 0,0 0 0 0 0,0-1-1 0 0,-1 1 1 0 0,1 0 0 0 0,0 0-1 0 0,0-1 1 0 0,-1 1 0 0 0,1 0-1 0 0,0 0 1 0 0,-1 0 0 0 0,1 0-1 0 0,0-1 1 0 0,-1 1-1 0 0,-15-6 32 0 0,12 5-30 0 0,-1 1-1 0 0,0 0 1 0 0,0-1-1 0 0,1 1 0 0 0,-1 1 1 0 0,0-1-1 0 0,0 1 1 0 0,-1 0-2 0 0,-42 11 25 0 0,21-5-8 0 0,11-3-13 0 0,-48 11 2 0 0,-51 19-6 0 0,93-26 0 0 0,12-5 0 0 0,1 0 0 0 0,0 0 0 0 0,0 1 0 0 0,0 0 0 0 0,1 0 0 0 0,-1 1 0 0 0,1 0 0 0 0,0 1 0 0 0,0 0 0 0 0,-5 5 0 0 0,12-9-1 0 0,0 0 0 0 0,-1-1-1 0 0,1 1 1 0 0,0 0 0 0 0,0 0-1 0 0,0 0 1 0 0,0 0 0 0 0,0 0 0 0 0,1 0-1 0 0,-1 0 1 0 0,1 0 0 0 0,-1 0-1 0 0,1 1 1 0 0,0-1 0 0 0,0 0 0 0 0,0 0-1 0 0,0 0 1 0 0,0 0 0 0 0,0 0-1 0 0,0 1 1 0 0,1-1 0 0 0,-1 0 0 0 0,1 0-1 0 0,0 0 1 0 0,-1 0 0 0 0,1 0-1 0 0,0 0 1 0 0,1 1 1 0 0,0 0-2 0 0,0 0 0 0 0,0 0 0 0 0,0 0 0 0 0,0 0 0 0 0,1 0-1 0 0,-1-1 1 0 0,1 1 0 0 0,0-1 0 0 0,0 0 0 0 0,0 0 0 0 0,0 0 0 0 0,0 0 0 0 0,0 0 0 0 0,0 0-1 0 0,1-1 1 0 0,-1 0 0 0 0,1 0 2 0 0,20 4-10 0 0,0-2-1 0 0,1 0 1 0 0,0-2-1 0 0,-1-1 0 0 0,21-2 11 0 0,15 1-11 0 0,32-4 11 0 0,-80 4 0 0 0,0 0 0 0 0,1 0 0 0 0,-1-1 0 0 0,0-1 0 0 0,1 0 0 0 0,-11 1 0 0 0,-5-2 0 0 0,-11-2 0 0 0,-1 2 7 0 0,0 1-1 0 0,0 1 0 0 0,-1 0 1 0 0,0 1-1 0 0,0 0-6 0 0,-27 1 32 0 0,-10 3-32 0 0,-38 8 0 0 0,81-9 0 0 0,-1 0 0 0 0,1 0 0 0 0,-11 4 0 0 0,0 0 0 0 0,5-1 0 0 0,0 1 0 0 0,-13 6 0 0 0,29-12 0 0 0,0 0 0 0 0,1 0 0 0 0,-1 0 0 0 0,0 0 0 0 0,0 1 0 0 0,0-1 0 0 0,1 0 0 0 0,-1 0 0 0 0,0 0 0 0 0,0 0 0 0 0,1 0 0 0 0,-1 0 0 0 0,0 0 0 0 0,0 0 0 0 0,0 0 0 0 0,1 1 0 0 0,-1-1 0 0 0,0 0 0 0 0,0 0 0 0 0,0 0 0 0 0,0 0 0 0 0,0 1 0 0 0,1-1 0 0 0,-1 0 0 0 0,0 0 0 0 0,0 0 0 0 0,0 1 0 0 0,0-1 0 0 0,0 0 0 0 0,0 0 0 0 0,0 1 0 0 0,0-1 0 0 0,0 0 0 0 0,0 0 0 0 0,0 0 0 0 0,0 1 0 0 0,0-1 0 0 0,0 0 0 0 0,0 0 0 0 0,0 1 0 0 0,0-1 0 0 0,0 0 0 0 0,0 0 0 0 0,0 1 0 0 0,0-1 0 0 0,0 0 0 0 0,0 0 0 0 0,0 0 0 0 0,0 1 0 0 0,-1-1 0 0 0,1 0 0 0 0,0 0 0 0 0,0 0 0 0 0,0 1 0 0 0,0-1 0 0 0,0 0 0 0 0,-1 0 0 0 0,1 0 0 0 0,0 0 0 0 0,0 0 0 0 0,0 0 0 0 0,-1 1 0 0 0,1-1 0 0 0,0 0 0 0 0,0 0 0 0 0,-1 0 0 0 0,1 0 0 0 0,0 0 0 0 0,0 0 0 0 0,-1 0 0 0 0,13 5-13 0 0,0-1-1 0 0,0 0 1 0 0,0-1-1 0 0,1 0 1 0 0,-1-1-1 0 0,1 0 1 0 0,-1-1-1 0 0,1 0 0 0 0,0-1 14 0 0,19 2-14 0 0,54-2 14 0 0,-75 1 0 0 0,0 0 0 0 0,0 0 0 0 0,0-1 0 0 0,0-1 0 0 0,0 1 0 0 0,0-2 0 0 0,-4-1 0 0 0,0-2 0 0 0,-6-1 0 0 0,0 3 0 0 0,-2-4 0 0 0,0 6 0 0 0,0 0 0 0 0,0 0 0 0 0,0 0 0 0 0,0 0 0 0 0,0 1 0 0 0,0-1 0 0 0,0 0 0 0 0,0 1 0 0 0,-1-1 0 0 0,1 0 0 0 0,-1 1 0 0 0,-1-1 0 0 0,0 0 0 0 0,0 0 0 0 0,0 0 0 0 0,0 0 0 0 0,0 1 0 0 0,-1 0 0 0 0,1 0 0 0 0,0-1 0 0 0,0 2 0 0 0,0-1 0 0 0,-1 0 0 0 0,1 1 0 0 0,0-1 0 0 0,0 1 0 0 0,-10 3 0 0 0,1 0 0 0 0,-11 6 0 0 0,2-2 0 0 0,-22 12 0 0 0,34-15 0 0 0,0-1 0 0 0,0 0 0 0 0,0 0 0 0 0,0-1 0 0 0,-1 0 0 0 0,0 0 0 0 0,-3-1 0 0 0,-8 2 0 0 0,-6 1 0 0 0,18-4 0 0 0,9-1 0 0 0,0 1 0 0 0,0-1 0 0 0,0 0 0 0 0,-1 0 0 0 0,1 0 0 0 0,0 1 0 0 0,0-1 0 0 0,0 0 0 0 0,0 0 0 0 0,-1 0 0 0 0,1 1 0 0 0,0-1 0 0 0,0 0 0 0 0,0 0 0 0 0,0 0 0 0 0,0 1 0 0 0,0-1 0 0 0,0 0 0 0 0,0 0 0 0 0,0 1 0 0 0,0-1 0 0 0,0 0 0 0 0,0 0 0 0 0,0 1 0 0 0,0-1 0 0 0,0 0 0 0 0,0 1 0 0 0,0-1 0 0 0,0 0 0 0 0,0 1-2 0 0,1 0 0 0 0,-1 0 0 0 0,1 0 0 0 0,-1 0 0 0 0,1 0-1 0 0,-1-1 1 0 0,1 1 0 0 0,-1 0 0 0 0,1 0 0 0 0,0-1 0 0 0,0 1 0 0 0,-1 0-1 0 0,1-1 1 0 0,0 1 0 0 0,0 0 2 0 0,1 0-3 0 0,0 0 0 0 0,0 0 0 0 0,0-1 1 0 0,0 1-1 0 0,0 0 0 0 0,1-1 0 0 0,-1 1 0 0 0,0-1 0 0 0,0 0 0 0 0,0 0 0 0 0,2 0 3 0 0,6 0 0 0 0,0-1 0 0 0,0 0 0 0 0,-1 0 0 0 0,1-1 0 0 0,-1-1 0 0 0,1 1 0 0 0,4-4 0 0 0,59-24 0 0 0,-64 26 0 0 0,-3 0 0 0 0,1 1 0 0 0,-63 17 0 0 0,7-2 0 0 0,36-10 0 0 0,-1 1 0 0 0,1 1 0 0 0,1 0 0 0 0,-1 1 0 0 0,-2 1 0 0 0,-3 3 0 0 0,9-4 0 0 0,9-4 0 0 0,0-1 0 0 0,0 0 0 0 0,0 0 0 0 0,-1 1 0 0 0,1-1 0 0 0,0 0 0 0 0,0 0 0 0 0,0 1 0 0 0,0-1 0 0 0,0 0 0 0 0,0 0 0 0 0,0 1 0 0 0,0-1 0 0 0,0 0 0 0 0,0 0 0 0 0,0 1 0 0 0,0-1 0 0 0,0 0 0 0 0,0 1 0 0 0,0-1 0 0 0,0 0 0 0 0,0 0 0 0 0,0 1 0 0 0,0-1 0 0 0,0 0 0 0 0,0 0 0 0 0,0 1 0 0 0,0-1 0 0 0,1 0 0 0 0,-1 0 0 0 0,0 1 0 0 0,0-1 0 0 0,0 0 0 0 0,1 0 0 0 0,-1 0 0 0 0,0 1 0 0 0,0-1 0 0 0,0 0 0 0 0,1 0 0 0 0,-1 0 0 0 0,0 0 0 0 0,0 1 0 0 0,1-1 0 0 0,-1 0 0 0 0,0 0 0 0 0,0 0 0 0 0,1 0 0 0 0,-1 0 0 0 0,0 0 0 0 0,0 0 0 0 0,1 0 0 0 0,15 6-8 0 0,-3-1-14 0 0,-1 0 0 0 0,0 0 0 0 0,2 2 22 0 0,-11-5-7 0 0,1-1 1 0 0,0 0 0 0 0,0 0 0 0 0,-1 0 0 0 0,1 0 0 0 0,0 0 0 0 0,0-1 0 0 0,1 1 6 0 0,1-1-5 0 0,-1 0 5 0 0,0 0 0 0 0,-1 0 0 0 0,1-1 0 0 0,0 1 0 0 0,0-1 0 0 0,-1 0 0 0 0,1-1 0 0 0,-1 1 0 0 0,1-1 0 0 0,-1 0 0 0 0,0 0 0 0 0,1 0 0 0 0,0-2 0 0 0,-1 2 0 0 0,1-1 0 0 0,-1 1 0 0 0,0 0 0 0 0,1 0 0 0 0,0 0 0 0 0,-1 1 0 0 0,1 0 0 0 0,0 0 0 0 0,0 0 0 0 0,0 0 0 0 0,0 1 0 0 0,0 0 0 0 0,4 0 0 0 0,-5 0 0 0 0,-2 1 0 0 0,0-1 0 0 0,0 1 0 0 0,1-1 0 0 0,-1 1 0 0 0,0 0 0 0 0,0 0 0 0 0,0 0 0 0 0,0 0 0 0 0,0 0 0 0 0,0 0 0 0 0,0 0 0 0 0,-1 1 0 0 0,1 1 4 0 0,-7-2 11 0 0,-6-1 20 0 0,3-2-34 0 0,-1 2 1 0 0,1-1 0 0 0,-1 1 0 0 0,1 0 0 0 0,0 1 0 0 0,-1 0 0 0 0,-1 1-2 0 0,-13 3-3 0 0,-20 7 3 0 0,40-11 0 0 0,-15 9 0 0 0,16-8 0 0 0,0-1 0 0 0,0 0 0 0 0,0 0 0 0 0,0 0 0 0 0,0 0 0 0 0,0 0 0 0 0,-1 0 0 0 0,-1 0 0 0 0,-18 10 0 0 0,29-13-5 0 0,0 0 1 0 0,0 0-1 0 0,1 1 0 0 0,-1 0 0 0 0,1 0 1 0 0,0 1 4 0 0,58-2-49 0 0,-20-3-199 0 0,-35 2 331 0 0,1 0 1 0 0,-1 0-1 0 0,2-2-83 0 0,14-4 19 0 0,-26 9-19 0 0,8-3 0 0 0,0 1 0 0 0,0 0 0 0 0,0 0 0 0 0,0 1 0 0 0,6 0 0 0 0,-9 1 0 0 0,0 0 0 0 0,0 0 0 0 0,-1 0 0 0 0,1 1 0 0 0,0 0 0 0 0,0 0 0 0 0,-1 0 0 0 0,6 2 0 0 0,-9-2 0 0 0,5 0 0 0 0,18 2 0 0 0,10 4 0 0 0,-23-6 0 0 0,-10-1 0 0 0,7-1 0 0 0,-4 1 0 0 0,-1-1 0 0 0,0 1 0 0 0,1 0 0 0 0,-1 1 0 0 0,1-1 0 0 0,-1 1 0 0 0,0 0 0 0 0,2 0 0 0 0,-6 0 0 0 0,1-1 0 0 0,0 0 0 0 0,-1 0 0 0 0,1 0 0 0 0,-1 0 0 0 0,1 0 0 0 0,-1 0 0 0 0,1 0 0 0 0,0 0 0 0 0,-1 0 0 0 0,1 0 0 0 0,-1 0 0 0 0,1-1 0 0 0,-1 1 0 0 0,1 0 0 0 0,-1 0 0 0 0,1-1 0 0 0,3 0 0 0 0,4 0 0 0 0,-8 1 0 0 0,1 0 0 0 0,-1 0 0 0 0,1 0 0 0 0,-1 0 0 0 0,0 0 0 0 0,1 0 0 0 0,-1 0 0 0 0,1-1 0 0 0,-1 1 0 0 0,0 0 0 0 0,1 0 0 0 0,-1 0 0 0 0,0 0 0 0 0,1-1 0 0 0,-1 1 0 0 0,0 0 0 0 0,1 0 0 0 0,-1-1 0 0 0,0 1 0 0 0,0 0 0 0 0,1-1 0 0 0,-1 1 0 0 0,9-8 0 0 0,-4 2 0 0 0,-4 4 0 0 0,0 1 0 0 0,1 0 0 0 0,-1 0 0 0 0,0-1 0 0 0,0 1 0 0 0,1 0 0 0 0,-1 0 0 0 0,0 0 0 0 0,1 0 0 0 0,-1 1 0 0 0,1-1 0 0 0,1 0 0 0 0,-1 0 0 0 0,-1 1 0 0 0,0-1 0 0 0,-1 1 0 0 0,1 0 0 0 0,-1 0 0 0 0,1-1 0 0 0,-1 1 0 0 0,1 0-1 0 0,-1-1 1 0 0,1 1 0 0 0,-1-1 0 0 0,1 1 0 0 0,-1-1 0 0 0,1 1 0 0 0,-1-1 0 0 0,0 1 0 0 0,1-1 0 0 0,-1 1 0 0 0,0-1-1 0 0,1 1 1 0 0,-1-1 0 0 0,0 0 0 0 0,0 1 0 0 0,0-1 0 0 0,1 1 0 0 0,-1-1 0 0 0,0 0 0 0 0,0 1 0 0 0,0-1 0 0 0,0 0-1 0 0,0 1 1 0 0,0-1 0 0 0,0 1 0 0 0,-1-1 0 0 0,1 0 0 0 0,0 1 0 0 0,0-1 0 0 0,-1-2 4 0 0,0 1 0 0 0,0-1 0 0 0,-1 1 0 0 0,1 0 0 0 0,-1-1 0 0 0,1 1 1 0 0,-1 0-6 0 0,0-1 30 0 0,-11-12-19 0 0,13 15-10 0 0,0 0 0 0 0,-1-1 0 0 0,1 1 0 0 0,0 0 0 0 0,0-1 0 0 0,-1 1 0 0 0,1 0 0 0 0,0-1 0 0 0,0 1 0 0 0,-1 0 0 0 0,1 0 0 0 0,0-1 0 0 0,0 1 0 0 0,-1 0 0 0 0,1 0 0 0 0,0 0 0 0 0,-1-1 0 0 0,1 1 0 0 0,0 0 0 0 0,-1 0 0 0 0,1 0 0 0 0,-1 0 0 0 0,1 0 0 0 0,0 0 0 0 0,-1 0 0 0 0,1 0 0 0 0,0 0 0 0 0,-1 0 0 0 0,1 0 0 0 0,-1 0 0 0 0,1 0 0 0 0,0 0 0 0 0,-1 0 0 0 0,1 0 0 0 0,0 0 0 0 0,-1 1 0 0 0,1-1 0 0 0,0 0 0 0 0,-1 0 0 0 0,1 0 0 0 0,0 0 0 0 0,-1 1 0 0 0,1-1 0 0 0,0 0 0 0 0,0 0 0 0 0,-1 1 0 0 0,-3 12 0 0 0,4-12 0 0 0,-6 6 0 0 0,1 1 0 0 0,0 0 0 0 0,1 0 0 0 0,-2 3 0 0 0,5-7 6 0 0,-1-1-1 0 0,0 1 0 0 0,-1-1 0 0 0,1 0 1 0 0,0 0-1 0 0,-1 0 0 0 0,0 0 1 0 0,-2 1-6 0 0,-19 21 21 0 0,-7-2 43 0 0,23-17-64 0 0,-18 7 0 0 0,-4-2 54 0 0,27-10-48 0 0,-10 9-12 0 0,11-8-48 0 0,10-2 37 0 0,-3 0 10 0 0,1 0-1 0 0,0-1 0 0 0,0 1 0 0 0,-1-1 0 0 0,1 0 0 0 0,0 0 8 0 0,1-1 0 0 0,1 2 0 0 0,-1-1 0 0 0,0 1 0 0 0,0 0 0 0 0,0 0 0 0 0,0 1 0 0 0,0 0 0 0 0,0 0 0 0 0,6 3 0 0 0,6-1 0 0 0,1 2 0 0 0,-14-3 0 0 0,0-1 0 0 0,-1 0 0 0 0,1 0 0 0 0,0 0 0 0 0,1-1 0 0 0,5 0 0 0 0,-9 1 0 0 0,-1-1 0 0 0,1 0 0 0 0,0 0 0 0 0,-1 0 0 0 0,1 0 0 0 0,-1 0 0 0 0,1-1 0 0 0,-1 1 0 0 0,1-1 0 0 0,-1 1 0 0 0,1-1 0 0 0,-1 0 0 0 0,1 0 0 0 0,-1 0 0 0 0,0-1 0 0 0,0 1 0 0 0,1-1 0 0 0,-1 1 0 0 0,0-1 0 0 0,0 1 0 0 0,0-1 0 0 0,-1 0 0 0 0,1 0 0 0 0,0 0 0 0 0,6-6 0 0 0,-8 8 0 0 0,1 0 0 0 0,0-1 0 0 0,-1 1 0 0 0,1-1 0 0 0,0 1 0 0 0,-1-1 0 0 0,1 0 0 0 0,-1 1 0 0 0,1-1 0 0 0,-1 1 0 0 0,1-1 0 0 0,-1 0 0 0 0,0 1 0 0 0,1-1 0 0 0,-1 0 0 0 0,0 0 0 0 0,1 1 0 0 0,-1-1 0 0 0,0-1 0 0 0,4-10 0 0 0,-1 0 0 0 0,-1-2 0 0 0,-1 7 0 0 0,1 1 0 0 0,0 0 0 0 0,-1 0 0 0 0,0 0 0 0 0,-1 0 0 0 0,1 0 0 0 0,-1 0 0 0 0,0 0 0 0 0,0-1 0 0 0,-6-23 14 0 0,-2 1 0 0 0,0 0 0 0 0,-2 0 0 0 0,-13-26-14 0 0,5 9 8 0 0,-36-110-8 0 0,42 119 0 0 0,5 9 0 0 0,1-1 0 0 0,1 0 0 0 0,0-15 0 0 0,-2-9 0 0 0,4 16-307 0 0,2 21-122 0 0,-1 1 0 0 0,-1-9 429 0 0,-5-14-2217 0 0,4 0-6208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8T14:19:06.542"/>
    </inkml:context>
    <inkml:brush xml:id="br0">
      <inkml:brushProperty name="width" value="0.35" units="cm"/>
      <inkml:brushProperty name="height" value="0.35" units="cm"/>
      <inkml:brushProperty name="color" value="#FFFFFF"/>
    </inkml:brush>
  </inkml:definitions>
  <inkml:trace contextRef="#ctx0" brushRef="#br0">117 909 6648 0 0,'-3'-8'114'0'0,"1"0"1"0"0,0 0 0 0 0,1 0-1 0 0,-1 0 1 0 0,1-6-115 0 0,0 2 91 0 0,-4-52-59 0 0,4 59-5 0 0,0 0 0 0 0,1-1 1 0 0,0 1-1 0 0,0 0 0 0 0,0-6-27 0 0,1-5 152 0 0,-1 15-63 0 0,1 5 7 0 0,10 78 417 0 0,-2 47-513 0 0,-9-120 34 0 0,4 443 1344 0 0,-6-239-496 0 0,-7 271 296 0 0,5-330-878 0 0,4-91 136 0 0,4 23-436 0 0,0-57 260 0 0,-4-29-257 0 0,0-1 1 0 0,0 1-1 0 0,0 0 1 0 0,0 0-1 0 0,1 0 1 0 0,-1 0-1 0 0,0 0 1 0 0,0 0-1 0 0,0 0 1 0 0,0 0-1 0 0,0 0 1 0 0,0 0 0 0 0,0 0-1 0 0,0 0 1 0 0,0 0-1 0 0,0 0 1 0 0,0 0-1 0 0,0 0 1 0 0,1 0-1 0 0,-1 0 1 0 0,0 0-1 0 0,0 0 1 0 0,0 0 0 0 0,0 0-1 0 0,0 0 1 0 0,0 0-1 0 0,0 0 1 0 0,0 0-1 0 0,0 0 1 0 0,0 0-1 0 0,0 0 1 0 0,1 0-1 0 0,-1 0 1 0 0,0 0-1 0 0,0 0 1 0 0,0 0 0 0 0,0 0-1 0 0,0 1 1 0 0,0-1-1 0 0,0 0 1 0 0,0 0-1 0 0,0 0 1 0 0,0 0-1 0 0,0 0 1 0 0,0 0-1 0 0,0 0 1 0 0,0 0-1 0 0,0 0 1 0 0,0 0 0 0 0,0 0-1 0 0,0 0 1 0 0,0 0-1 0 0,0 1 1 0 0,0-1-1 0 0,0 0 1 0 0,0 0-1 0 0,0 0 1 0 0,0 0-1 0 0,0 0 1 0 0,0 0 0 0 0,0 0-1 0 0,0 0 1 0 0,0 0-1 0 0,0 0 1 0 0,0 0-1 0 0,0 1 1 0 0,0-1-1 0 0,0 0 1 0 0,0 0-4 0 0,3-16 168 0 0,2-152 540 0 0,1-4-334 0 0,1-154-62 0 0,-5 106-84 0 0,6-84 754 0 0,-8 268-368 0 0,-1-1-1 0 0,-6-28-613 0 0,6 58 100 0 0,-1 0 74 0 0,1 8 13 0 0,-3 11 62 0 0,3-7-251 0 0,-16 76 258 0 0,-2 42-256 0 0,8-46 20 0 0,-30 202-598 0 0,-4 276 578 0 0,44-477 232 0 0,5-1 0 0 0,3 10-232 0 0,-7-82 21 0 0,1 0-1 0 0,0 0 1 0 0,0 0-1 0 0,0 0 1 0 0,1 0-1 0 0,0 0 1 0 0,0 0-1 0 0,0-1 0 0 0,1 2-20 0 0,-3-6 0 0 0,0 0 0 0 0,0 1 0 0 0,0-1 0 0 0,0 0 0 0 0,0 0 0 0 0,1 1 0 0 0,-1-1 0 0 0,0 0 0 0 0,0 0 0 0 0,0 1 0 0 0,0-1 0 0 0,1 0 0 0 0,-1 0 0 0 0,0 0 0 0 0,0 0 0 0 0,0 1 0 0 0,1-1 0 0 0,-1 0 0 0 0,0 0 0 0 0,0 0 0 0 0,1 0 0 0 0,-1 0 0 0 0,0 0 0 0 0,0 0 0 0 0,1 1 0 0 0,-1-1 0 0 0,0 0 0 0 0,0 0 0 0 0,1 0 0 0 0,-1 0 0 0 0,0 0 0 0 0,0 0 0 0 0,1 0 0 0 0,-1 0 0 0 0,0-1 0 0 0,1 1 0 0 0,-1 0 0 0 0,0 0 0 0 0,2-3 0 0 0,-1 0 0 0 0,0-1 0 0 0,0 1 0 0 0,0-1 0 0 0,0 1 0 0 0,-1-1 0 0 0,1 1 0 0 0,-1-1 0 0 0,0 0 0 0 0,1-8 0 0 0,8-74 0 0 0,-2-50 0 0 0,-8-89 0 0 0,-1 72 0 0 0,-2-46 14 0 0,1 44 70 0 0,11-105-84 0 0,-4 211 91 0 0,4-38 480 0 0,13-58-571 0 0,-18 136 121 0 0,-1 20-69 0 0,-2-8-65 0 0,3 55 55 0 0,-3-1 0 0 0,-6 50-42 0 0,1-14 48 0 0,4-73-51 0 0,-11 526 258 0 0,45-103 347 0 0,-32-435-589 0 0,2 18-141 0 0,0 0 0 0 0,8 21 128 0 0,-8-34-45 0 0,2 0 0 0 0,0 0 0 0 0,0 0 0 0 0,1-1-1 0 0,1 0 1 0 0,1 2 45 0 0,-7-13 0 0 0,-1-1 0 0 0,0 1 0 0 0,0-1 0 0 0,0 1 0 0 0,1-1 0 0 0,-1 1 0 0 0,0-1 0 0 0,1 1 0 0 0,-1-1 0 0 0,0 1 0 0 0,1-1 0 0 0,-1 0 0 0 0,1 1 0 0 0,-1-1 0 0 0,1 1 0 0 0,-1-1 0 0 0,1 0 0 0 0,-1 0 0 0 0,1 1 0 0 0,-1-1 0 0 0,1 0 0 0 0,0 0 2 0 0,-1 0-1 0 0,1-1 1 0 0,-1 1-1 0 0,1 0 0 0 0,-1-1 1 0 0,1 1-1 0 0,-1 0 1 0 0,1-1-1 0 0,-1 1 0 0 0,0-1 1 0 0,1 1-1 0 0,-1-1 1 0 0,0 1-1 0 0,1-1 1 0 0,-1 1-1 0 0,0-1 0 0 0,0 1 1 0 0,0-1-1 0 0,1 1 1 0 0,-1-1-1 0 0,0 0-1 0 0,5-18 102 0 0,-4 12-47 0 0,5-32 203 0 0,-1 0-1 0 0,-1 0 0 0 0,-3-18-257 0 0,-7-121 234 0 0,4 141-195 0 0,-2-50 37 0 0,-8-331 243 0 0,23 202-162 0 0,16-54-157 0 0,-21 233 132 0 0,6-19-132 0 0,0 3 12 0 0,-8 40 1 0 0,-4 13-12 0 0,0 0-1 0 0,0-1 1 0 0,0 1-1 0 0,0 0 1 0 0,0 0-1 0 0,0 0 1 0 0,0 0-1 0 0,0 0 1 0 0,0 0-1 0 0,0 0 0 0 0,0 0 1 0 0,0 0-1 0 0,0 0 1 0 0,1 0-1 0 0,-1 0 1 0 0,0 0-1 0 0,0 0 1 0 0,0 0-1 0 0,0 0 1 0 0,0 0-1 0 0,0 0 1 0 0,0 0-1 0 0,0 0 1 0 0,0 0-1 0 0,0 0 1 0 0,0 0-1 0 0,0 0 1 0 0,1 0-1 0 0,-1 0 1 0 0,0 0-1 0 0,0 0 1 0 0,0 0-1 0 0,0 0 1 0 0,0 0-1 0 0,0 0 1 0 0,0 0-1 0 0,0 0 1 0 0,0 0-1 0 0,0 0 1 0 0,0 0-1 0 0,0 0 1 0 0,0 0-1 0 0,1 0 1 0 0,-1 0-1 0 0,0 0 1 0 0,0 0-1 0 0,0 0 1 0 0,0 1-1 0 0,0-1 1 0 0,0 0-1 0 0,0 0 1 0 0,0 0-1 0 0,0 0 1 0 0,0 0-1 0 0,0 0 1 0 0,0 0-1 0 0,0 0 1 0 0,0 0-1 0 0,0 0 1 0 0,0 0-1 0 0,0 0 1 0 0,0 1-1 0 0,5 22 36 0 0,-4-20-40 0 0,2 27 22 0 0,-1 1 0 0 0,-1 0 0 0 0,-2 14-18 0 0,0 4 6 0 0,-4 206-6 0 0,-1 34 122 0 0,-1 2 115 0 0,9-168-77 0 0,10 45-160 0 0,8-8 142 0 0,-14-127-109 0 0,1-1 0 0 0,1 0 0 0 0,12 27-33 0 0,-8-39 11 0 0,-6-14 51 0 0,-3-8-36 0 0,-2-10-4 0 0,-1 11-11 0 0,-4-81 324 0 0,-9-55-335 0 0,-1 6 93 0 0,-1-15-26 0 0,-4-96-22 0 0,20 6-45 0 0,19-112 0 0 0,-3 109 0 0 0,-16 140 65 0 0,-1 60-55 0 0,-12 92 54 0 0,-21 200-11 0 0,0 252-53 0 0,31-411 0 0 0,5 15 0 0 0,-1-77 0 0 0,2 1 0 0 0,1 0 0 0 0,1-1 0 0 0,11 31 0 0 0,-10-48 0 0 0,-7-15 0 0 0,0 0 0 0 0,0 0 0 0 0,0 0 0 0 0,0 0 0 0 0,0 0 0 0 0,0 1 0 0 0,0-1 0 0 0,0 0 0 0 0,1 0 0 0 0,-1 0 0 0 0,0 0 0 0 0,0 0 0 0 0,0 0 0 0 0,0 0 0 0 0,0 1 0 0 0,0-1 0 0 0,0 0 0 0 0,0 0 0 0 0,0 0 0 0 0,0 0 0 0 0,0 0 0 0 0,0 0 0 0 0,0 0 0 0 0,1 0 0 0 0,-1 0 0 0 0,0 0 0 0 0,0 0 0 0 0,0 0 0 0 0,0 1 0 0 0,0-1 0 0 0,0 0 0 0 0,0 0 0 0 0,1 0 0 0 0,-1 0 0 0 0,0 0 0 0 0,0 0 0 0 0,0 0 0 0 0,0 0 0 0 0,0 0 0 0 0,0 0 0 0 0,0 0 0 0 0,1 0 0 0 0,-1 0 0 0 0,0 0 0 0 0,0 0 0 0 0,0 0 0 0 0,0-1 0 0 0,0 1 0 0 0,0 0 0 0 0,0 0 0 0 0,1 0 0 0 0,-1 0 0 0 0,0 0 0 0 0,0 0 0 0 0,0 0 0 0 0,0 0 0 0 0,0 0 0 0 0,0 0 0 0 0,0 0 0 0 0,0 0 0 0 0,0-1 0 0 0,3-8 0 0 0,0-1 0 0 0,-1 0 0 0 0,0 0 0 0 0,-1 0 0 0 0,0 0 0 0 0,-1-9 0 0 0,1 13 0 0 0,-2-228-4 0 0,-1 36 26 0 0,19-208 294 0 0,-8 301-487 0 0,-1 13 80 0 0,-7 82 91 0 0,-1 0 0 0 0,1 1 0 0 0,1-1 0 0 0,0 1 0 0 0,0 0 0 0 0,3-8 0 0 0,-5 17 0 0 0,0 0 0 0 0,0 0 0 0 0,0-1 0 0 0,0 1 0 0 0,0 0 0 0 0,0 0 0 0 0,0 0 0 0 0,0-1 0 0 0,0 1 0 0 0,0 0 0 0 0,0 0 0 0 0,1-1 0 0 0,-1 1 0 0 0,0 0 0 0 0,0 0 0 0 0,0 0 0 0 0,0 0 0 0 0,0-1 0 0 0,1 1 0 0 0,-1 0 0 0 0,0 0 0 0 0,0 0 0 0 0,0 0 0 0 0,0 0 0 0 0,1-1 0 0 0,-1 1 0 0 0,0 0 0 0 0,0 0 0 0 0,1 0 0 0 0,-1 0 0 0 0,0 0 0 0 0,0 0 0 0 0,0 0 0 0 0,1 0 0 0 0,-1 0 0 0 0,0 0 0 0 0,0 0 0 0 0,1 0 0 0 0,-1 0 0 0 0,1 1 0 0 0,1 1 0 0 0,-1 0 0 0 0,0-1 0 0 0,0 1 0 0 0,1 0 0 0 0,-1-1 0 0 0,0 1 0 0 0,-1 0 0 0 0,1 0 0 0 0,0 0 0 0 0,-1 0 0 0 0,1 0 0 0 0,-1 0 0 0 0,1 0 0 0 0,-1 0 0 0 0,0 0 0 0 0,0 0 0 0 0,2 5 0 0 0,8 48-29 0 0,-3 0-1 0 0,-1 12 30 0 0,0 111-5 0 0,-1-25 5 0 0,19 365 0 0 0,-20-457 0 0 0,7 26 0 0 0,-6-60 0 0 0,1 0 0 0 0,1 0 0 0 0,1-1 0 0 0,4 7 0 0 0,-8-27 0 0 0,-1-8 0 0 0,-2-8 0 0 0,0 9 0 0 0,1-33 0 0 0,-1-1 0 0 0,-3-8 0 0 0,1-6 0 0 0,0-102 54 0 0,2-151-44 0 0,34-137-10 0 0,-20 287 0 0 0,9-59 0 0 0,-21 164 11 0 0,-2 32 28 0 0,0 40-25 0 0,-3 25-14 0 0,-2 2 0 0 0,-2 37 0 0 0,1 44 0 0 0,0 239 0 0 0,10-245 0 0 0,2 88 0 0 0,-5-200 0 0 0,-1-11 2 0 0,0 1 0 0 0,-1-1 0 0 0,1 1 1 0 0,-1 0-1 0 0,0 2-2 0 0,-5-47 181 0 0,2-86-9 0 0,7-32-172 0 0,15-129-38 0 0,-12 201 30 0 0,12-84 111 0 0,-4 35-242 0 0,-11 99 123 0 0,1-21 14 0 0,-1-17 2 0 0,-1 57 0 0 0,-6 78 0 0 0,0 218 0 0 0,-7 10 0 0 0,10-249 0 0 0,0 29 0 0 0,4 21 0 0 0,-2-56 0 0 0,-1-29 0 0 0,1-6 0 0 0,-1-6 0 0 0,2-297 0 0 0,3 195 0 0 0,-2 40 0 0 0,3-45 0 0 0,15-74 0 0 0,-18 160 0 0 0,-1-20 0 0 0,4-23 0 0 0,5-17 0 0 0,-10 84 0 0 0,0 10 0 0 0,-1 11 0 0 0,3 301 0 0 0,-5-255 0 0 0,-1-18 0 0 0,3 1 0 0 0,5 35 0 0 0,-3-58 6 0 0,-1 0-1 0 0,-2 19-5 0 0,0-41 53 0 0,1-3 1 0 0,1-6-42 0 0,0 0 0 0 0,0 0 0 0 0,-1-1 0 0 0,0 1 0 0 0,-1-1 1 0 0,0 1-1 0 0,-1-3-12 0 0,2-18 9 0 0,15-163 55 0 0,-2 31-68 0 0,-10 120 5 0 0,-1 4-200 0 0,-1-9 199 0 0,6-104 185 0 0,-4 73-172 0 0,-6 49-13 0 0,0 6 0 0 0,2 17 0 0 0,-2 6 0 0 0,0 4 0 0 0,1 8 0 0 0,0 0 0 0 0,0 0 0 0 0,2 4 0 0 0,-3 34 0 0 0,-4-18 0 0 0,4-21 0 0 0,0 1 0 0 0,1-1 0 0 0,-1 10 0 0 0,6 78 0 0 0,-3-95 0 0 0,2-9 0 0 0,1-9 0 0 0,-2-8 0 0 0,0 1 0 0 0,-3-13 0 0 0,2-13 0 0 0,1-83-149 0 0,2-18 141 0 0,-3 127 47 0 0,2-8 36 0 0,-2-1 0 0 0,-3-20-75 0 0,2 32 0 0 0,0 0 0 0 0,2-16 0 0 0,0-12 0 0 0,-2 45 0 0 0,0-1 0 0 0,0 1 0 0 0,1 0 0 0 0,-1 0 0 0 0,0 0 0 0 0,0 0 0 0 0,0 0 0 0 0,0 0 0 0 0,0 0 0 0 0,0 0 0 0 0,0 0 0 0 0,0 0 0 0 0,0-1 0 0 0,0 1 0 0 0,0 0 0 0 0,0 0 0 0 0,0 0 0 0 0,0 0 0 0 0,0 0 0 0 0,0 0 0 0 0,0 0 0 0 0,0 0 0 0 0,0-1 0 0 0,0 1 0 0 0,0 0 0 0 0,0 0 0 0 0,0 0 0 0 0,0 0 0 0 0,0 0 0 0 0,0 0 0 0 0,0 0 0 0 0,0 0 0 0 0,0 0 0 0 0,0-1 0 0 0,0 1 0 0 0,-1 0 0 0 0,1 0 0 0 0,0 0 0 0 0,0 0 0 0 0,0 0 0 0 0,0 0 0 0 0,0 0 0 0 0,0 0 0 0 0,0 0 0 0 0,0 0 0 0 0,0 0 0 0 0,0 0 0 0 0,-1 0 0 0 0,1 0 0 0 0,0 0 0 0 0,0 0 0 0 0,0 0 0 0 0,0 0 0 0 0,0 0 0 0 0,0 0 0 0 0,0 0 0 0 0,0 0 0 0 0,-1 0 0 0 0,1 0 0 0 0,0 0 0 0 0,0 0 0 0 0,0 0 0 0 0,0 0 0 0 0,0 0 0 0 0,0 0 0 0 0,0 0 0 0 0,0 0 0 0 0,0 0 0 0 0,-1 0 0 0 0,-5 10 0 0 0,-9 20 0 0 0,14-27 0 0 0,-3 6 0 0 0,1 1 0 0 0,0 0 0 0 0,0 0 0 0 0,1 0 0 0 0,-1 6 0 0 0,-2 55 0 0 0,2-30 0 0 0,-53 476-312 0 0,29-321 312 0 0,-7 54 0 0 0,7-35 123 0 0,5-7 66 0 0,2-55-189 0 0,15-118 0 0 0,-1-1 0 0 0,-3 6 0 0 0,-2 5 0 0 0,2-17 0 0 0,9-28 0 0 0,0 0 0 0 0,0 0 0 0 0,0 0 0 0 0,0 1 0 0 0,0-1 0 0 0,0 0 0 0 0,0 0 0 0 0,0 0 0 0 0,0 0 0 0 0,0 1 0 0 0,0-1 0 0 0,0 0 0 0 0,0 0 0 0 0,0 0 0 0 0,0 1 0 0 0,0-1 0 0 0,0 0 0 0 0,0 0 0 0 0,-1 0 0 0 0,1 0 0 0 0,0 0 0 0 0,0 1 0 0 0,0-1 0 0 0,0 0 0 0 0,0 0 0 0 0,-1 0 0 0 0,1 0 0 0 0,0 0 0 0 0,0 0 0 0 0,0 0 0 0 0,0 0 0 0 0,-1 1 0 0 0,1-1 0 0 0,0 0 0 0 0,0 0 0 0 0,0 0 0 0 0,-1 0 0 0 0,1 0 0 0 0,0 0 0 0 0,0 0 0 0 0,0 0 0 0 0,-1 0 0 0 0,1 0 0 0 0,0 0 0 0 0,0 0 0 0 0,0 0 0 0 0,0 0 0 0 0,-1-1 0 0 0,1 1 0 0 0,0 0 0 0 0,0 0 0 0 0,0 0 0 0 0,0 0 0 0 0,-1 0 0 0 0,1 0 0 0 0,0 0 0 0 0,0-1 0 0 0,0 1 0 0 0,0 0 0 0 0,0 0 0 0 0,-1 0 0 0 0,1 0 0 0 0,0 0 0 0 0,0-1 0 0 0,0 1 0 0 0,0 0 0 0 0,0 0 0 0 0,-5-11 0 0 0,5 11 0 0 0,-1-6 0 0 0,-1 0 0 0 0,1 0 0 0 0,0 0 0 0 0,0-1 0 0 0,1 1 0 0 0,-1 0 0 0 0,2-5 0 0 0,5-46 0 0 0,-1 22 0 0 0,0-21 0 0 0,-1 5 0 0 0,5-15 0 0 0,34-138 0 0 0,-13 70 0 0 0,9-21 0 0 0,-32 131 38 0 0,0 0-1 0 0,4-4-37 0 0,-11 29 1 0 0,0 1 0 0 0,0-1 0 0 0,0 0 0 0 0,0 1 0 0 0,0-1-1 0 0,0 0 1 0 0,0 1 0 0 0,1-1 0 0 0,-1 0 0 0 0,0 1 0 0 0,1 0-1 0 0,1 8-45 0 0,1 30-112 0 0,-3 0 0 0 0,-3 27 157 0 0,-1 25 116 0 0,-7 193 72 0 0,1-109-122 0 0,1 188-66 0 0,1-247 0 0 0,5-126 33 0 0,-1-9 20 0 0,2-109 9 0 0,5 0 0 0 0,7-5-62 0 0,-6 68 6 0 0,23-206-6 0 0,-24 237 0 0 0,-3 22 0 0 0,1 1 0 0 0,0-1 0 0 0,1 1 0 0 0,0 0 0 0 0,1 0 0 0 0,0 0 0 0 0,3-7 0 0 0,-3 13 0 0 0,-2 7 0 0 0,0 6 0 0 0,-1-9 0 0 0,-2 116 0 0 0,-10 53 0 0 0,0 57 46 0 0,8-103-28 0 0,3 6-18 0 0,1-77 0 0 0,-4-18 0 0 0,2-28-2 0 0,1-11-15 0 0,-1-11-80 0 0,-2-101-433 0 0,0 44 512 0 0,5-21 18 0 0,-1 82 0 0 0,5-95 0 0 0,5 1 0 0 0,9-30 0 0 0,-7 57 0 0 0,-7 43 0 0 0,1 1 0 0 0,10-29 0 0 0,-8 41 0 0 0,-4 17 0 0 0,-2 7 0 0 0,0 6 0 0 0,-2-7 0 0 0,1 14 0 0 0,0 0 0 0 0,-1-1 0 0 0,-1 1 0 0 0,0 0 0 0 0,-4 12 0 0 0,-1 32 0 0 0,-11 181 0 0 0,2-39 0 0 0,12-146 0 0 0,-3 52 0 0 0,6 11 163 0 0,0-116 44 0 0,0-1 17 0 0,0 0-55 0 0,0 0-257 0 0,0-3-116 0 0,5-41-229 0 0,0-8 411 0 0,0-95 22 0 0,7-11 0 0 0,-9 118 1 0 0,0 1 26 0 0,3-7-27 0 0,-1 7 527 0 0,-1-9-527 0 0,-2 21 157 0 0,0 0-1 0 0,2 1 0 0 0,6-22-156 0 0,-8 38 0 0 0,0 2 0 0 0,-1 15 0 0 0,-2 18 0 0 0,-2 1 0 0 0,-2 7 0 0 0,-3 37 0 0 0,-3 45-354 0 0,4-48 66 0 0,2 35 288 0 0,-2 218 1578 0 0,5-279-1578 0 0,-2 25 0 0 0,3-57 0 0 0,-3 23 0 0 0,1 19 0 0 0,2-45 0 0 0,-2-6 0 0 0,-1-6 0 0 0,4 6 0 0 0,-2-7 0 0 0,1 0 0 0 0,-1-1 0 0 0,2 1 0 0 0,-1 0 0 0 0,1-1 0 0 0,0 1 0 0 0,0-1 0 0 0,1 1 0 0 0,0-4 0 0 0,1-67 0 0 0,8-108 0 0 0,2 42 0 0 0,1-12 0 0 0,-6 104 14 0 0,0 5-273 0 0,-2 1 0 0 0,-1-17 259 0 0,-4 62-9 0 0,0-47-174 0 0,4-20 183 0 0,-1 47 0 0 0,1 0 0 0 0,5-16 0 0 0,-8 31 0 0 0,-9 121 0 0 0,7-89-1 0 0,-1 0 0 0 0,-2 1 1 0 0,-2 30 25 0 0,-1 24 293 0 0,3-49 21 0 0,1 19-339 0 0,12-376-282 0 0,-8 307 190 0 0,1 0 1 0 0,1 0 0 0 0,0 1 0 0 0,4-11 91 0 0,-6 26-1 0 0,-1-1 1 0 0,-1 1 0 0 0,3-16 0 0 0,-2 19 0 0 0,0-1 0 0 0,0 0 0 0 0,0 0 0 0 0,0 0 0 0 0,1 0 0 0 0,-1 0 0 0 0,0 0 0 0 0,0 0 0 0 0,0 0 0 0 0,0 0 0 0 0,0 0 0 0 0,0 1 0 0 0,0-1 0 0 0,0 0 0 0 0,0 0 0 0 0,0 0 0 0 0,0 0 0 0 0,0 0 0 0 0,1 0 0 0 0,-1 0 0 0 0,0 0 0 0 0,0 0 0 0 0,0 0 0 0 0,0 0 0 0 0,0 0 0 0 0,0 0 0 0 0,0 0 0 0 0,0 0 0 0 0,0 0 0 0 0,1 0 0 0 0,-1 0 0 0 0,0 0 0 0 0,0 0 0 0 0,0 0 0 0 0,0 0 0 0 0,0 0 0 0 0,0 0 0 0 0,0 0 0 0 0,0 0 0 0 0,1 0 0 0 0,-1 0 0 0 0,0 0 0 0 0,0 0 0 0 0,0 0 0 0 0,0 0 0 0 0,0 0 0 0 0,0-1 0 0 0,0 1 0 0 0,0 0 0 0 0,0 0 0 0 0,0 0 0 0 0,0 0 0 0 0,0 0 0 0 0,0 0 0 0 0,1 0 0 0 0,-1 0 0 0 0,0 0 0 0 0,0 0 0 0 0,3 7 0 0 0,-1 3 0 0 0,0 0 0 0 0,-1 0 0 0 0,0 0 0 0 0,-1 0 0 0 0,0 0 0 0 0,-1 8 0 0 0,1 10 0 0 0,-4 56 0 0 0,-10 54 0 0 0,1-11 0 0 0,-8 111 54 0 0,18-106-43 0 0,2-48-12 0 0,0 118 1 0 0,2-113 0 0 0,-2-76 0 0 0,-1-10 1 0 0,-1-9 12 0 0,-1-12 25 0 0,4 18-36 0 0,-7-51 45 0 0,2 0 0 0 0,2-25-47 0 0,1 19 158 0 0,2-27 85 0 0,5-28-243 0 0,0 29 43 0 0,13-120-362 0 0,-15 175 278 0 0,9-42-62 0 0,-6 41 62 0 0,2-22 41 0 0,17-122 0 0 0,-23 169 0 0 0,0 12 0 0 0,-1 12 0 0 0,-10 396 0 0 0,2-227 0 0 0,1 2 0 0 0,-2 28 128 0 0,5-134 190 0 0,-4 3-318 0 0,-1 12-238 0 0,-2 5 118 0 0,9-81 187 0 0,-1 0 0 0 0,-1-1 1 0 0,-3 9-68 0 0,2-20 110 0 0,4-12-107 0 0,0 0-1 0 0,0 1 1 0 0,0-1-1 0 0,0 0 1 0 0,0 0-1 0 0,0 0 1 0 0,0 1-1 0 0,0-1 1 0 0,0 0-1 0 0,0 0 1 0 0,0 0 0 0 0,0 0-1 0 0,0 1 1 0 0,0-1-1 0 0,0 0 1 0 0,-1 0-1 0 0,1 0 1 0 0,0 0-1 0 0,0 0 1 0 0,0 1-1 0 0,0-1 1 0 0,0 0-1 0 0,-1 0 1 0 0,1 0-1 0 0,0 0 1 0 0,0 0-1 0 0,0 0 1 0 0,0 0-1 0 0,-1 0 1 0 0,1 0-1 0 0,0 0 1 0 0,0 1-1 0 0,0-1 1 0 0,0 0 0 0 0,-1 0-1 0 0,1 0 1 0 0,0 0-3 0 0,-1-2 1 0 0,0 1 1 0 0,1 0-1 0 0,-1 0 1 0 0,0-1-1 0 0,1 1 1 0 0,-1 0-1 0 0,1-1 1 0 0,0 1-1 0 0,-1-1 0 0 0,1 1 1 0 0,0-1-1 0 0,0 1 1 0 0,0 0-1 0 0,0-2-1 0 0,1-28-8 0 0,-1 17-10 0 0,0-6-82 0 0,0-111 93 0 0,5 1 0 0 0,8-15 7 0 0,10 21-186 0 0,-11 68 150 0 0,-5 30 106 0 0,-6 24 20 0 0,-1 2 8 0 0,0 1-13 0 0,5 81-410 0 0,-15 92 318 0 0,6-79 334 0 0,-11 62-327 0 0,4-64 22 0 0,3 61-22 0 0,3-70 0 0 0,3-56 0 0 0,1 0 0 0 0,0 0 0 0 0,3-1 0 0 0,0 4 0 0 0,-1-28-1 0 0,1 12-5 0 0,-1-1 0 0 0,0 1-1 0 0,-1 5 7 0 0,-6-50-269 0 0,4-65 288 0 0,3-1 0 0 0,8-32-19 0 0,-7 98-61 0 0,3-53 110 0 0,-2 19 90 0 0,10-58-139 0 0,-9 94-127 0 0,-4 20 102 0 0,1 0-1 0 0,0 0 0 0 0,2-6 26 0 0,-8 39 8 0 0,1 0-1 0 0,1 1 0 0 0,1-1 0 0 0,2 19-7 0 0,-4 49 162 0 0,-14 105-169 0 0,7 73 7 0 0,1-47 142 0 0,7-126-212 0 0,-6 8 70 0 0,8-80 0 0 0,-3 18 0 0 0,5-43 0 0 0,-1-1 0 0 0,0 0 0 0 0,0 1 0 0 0,-1-1 0 0 0,1 0 0 0 0,0 0 0 0 0,0 1 0 0 0,0-1 0 0 0,0 0 0 0 0,0 1 0 0 0,0-1 0 0 0,0 0 0 0 0,0 0 0 0 0,0 1 0 0 0,-1-1 0 0 0,1 0 0 0 0,0 0 0 0 0,0 1 0 0 0,0-1 0 0 0,-1 0 0 0 0,1 0 0 0 0,0 0 0 0 0,0 1 0 0 0,0-1 0 0 0,-1 0 0 0 0,1 0 0 0 0,-1 0 0 0 0,0-3 0 0 0,0 0 0 0 0,-1 0 0 0 0,1-1 0 0 0,0 1 0 0 0,0 0 0 0 0,1-1 0 0 0,-1 1 0 0 0,1-1 0 0 0,0-1 0 0 0,-3-51 0 0 0,4-29 0 0 0,0 23 0 0 0,-1-26 0 0 0,9-59 0 0 0,12-27 11 0 0,-17 152 42 0 0,-5 22-53 0 0,1 0 0 0 0,0 0 0 0 0,0 0 0 0 0,0 0 0 0 0,0 0 0 0 0,0 0 0 0 0,0 0 0 0 0,0 0 0 0 0,0 0 0 0 0,0 0 0 0 0,0 0 0 0 0,0 0 0 0 0,0 0 0 0 0,0 0 0 0 0,0 0 0 0 0,0 0 0 0 0,0 0 0 0 0,0 0 0 0 0,0 0 0 0 0,-1 0 0 0 0,1 0 0 0 0,0 0 0 0 0,0 0 0 0 0,0 0 0 0 0,0 0 0 0 0,0 0 0 0 0,0 0 0 0 0,0 0 0 0 0,0 0 0 0 0,0 0 0 0 0,-2 8 0 0 0,-4 144 0 0 0,-1 0 0 0 0,-1 126 0 0 0,8 106 0 0 0,-3-418 0 0 0,0 7 0 0 0,0-16 0 0 0,2-77 15 0 0,3-141 34 0 0,0 200-49 0 0,0-16 0 0 0,11-58 0 0 0,-1 42 0 0 0,-12 93 0 0 0,0 0 0 0 0,0 1 0 0 0,0-1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0,0 0 0 0 0,1 0 0 0 0,-1 0 0 0 0,0-1 0 0 0,0 1 0 0 0,0 0 0 0 0,0 0 0 0 0,0 0 0 0 0,0 0 0 0 0,0 0 0 0 0,0 0 0 0 0,0 0 0 0 0,0 0 0 0 0,0 0 0 0 0,0 0 0 0 0,0 0 0 0 0,0 0 0 0 0,0 0 0 0 0,0 0 0 0 0,0 0 0 0 0,0 0 0 0 0,3 7 0 0 0,2 9 0 0 0,-1 8 0 0 0,-2 0 0 0 0,0 0 0 0 0,-2 0 0 0 0,-1 3 0 0 0,1 28 0 0 0,-3 226 0 0 0,-1-82 0 0 0,2-164 0 0 0,1-24 0 0 0,1 0 0 0 0,0 0 0 0 0,0 1 0 0 0,2 4 0 0 0,-2-12 0 0 0,-3-9 0 0 0,-2-10 0 0 0,1-27 0 0 0,2 0 0 0 0,2 0 0 0 0,1-1 0 0 0,1-14 0 0 0,-2 21 0 0 0,3-16 0 0 0,50-295 14 0 0,-33 252 52 0 0,-13 66-66 0 0,-5 22 0 0 0,-1 0 0 0 0,1 0 0 0 0,-1-1 0 0 0,0 1 0 0 0,-1-1 0 0 0,0-1 0 0 0,-4 122 64 0 0,-1 100-64 0 0,2-146 0 0 0,1-36 0 0 0,1 26 0 0 0,6 51 0 0 0,-5-99-16 0 0,1-1 0 0 0,-2 1 0 0 0,1 0-1 0 0,-2 2 17 0 0,0 18-19 0 0,2-27 78 0 0,0-2-18 0 0,-3-9-114 0 0,-3-9 56 0 0,2-1 0 0 0,1 1 0 0 0,0-1 0 0 0,1 0 0 0 0,1-7 17 0 0,3-97 155 0 0,-2 116-144 0 0,8-121-187 0 0,14-51 176 0 0,4 35 236 0 0,-25 139-250 0 0,1-9-116 0 0,-2 13 66 0 0,-4 7 36 0 0,3-2 28 0 0,0 1 0 0 0,0-1 0 0 0,0 0 0 0 0,0 0 0 0 0,1 0 0 0 0,-1 3 0 0 0,-1 15 0 0 0,-2 9-1 0 0,2 1 1 0 0,1 9 0 0 0,-1 2 23 0 0,1-2 61 0 0,-4 64 122 0 0,-14 81-206 0 0,15-141-3 0 0,5-37-37 0 0,-2 0-1 0 0,1 0 1 0 0,-1 0 0 0 0,0 0 0 0 0,-1 0-1 0 0,0-1 1 0 0,-1 5 40 0 0,2-11 51 0 0,0-2 49 0 0,-1-7-78 0 0,-1 0 1 0 0,1 0-1 0 0,0 0 1 0 0,1 0-1 0 0,0 0 1 0 0,-1-7-23 0 0,3-52-239 0 0,-1 31 192 0 0,0 14 34 0 0,0-23 7 0 0,-5-40 6 0 0,-7-71 180 0 0,7-1-1 0 0,14-130-179 0 0,-8 271-43 0 0,0 3-20 0 0,0-1-1 0 0,-1 1 1 0 0,0-1 0 0 0,-1 0 0 0 0,-1-2 63 0 0,2 16 0 0 0,0 0 0 0 0,0 0 0 0 0,0 0 0 0 0,-1 0 0 0 0,1 0 0 0 0,0 0 0 0 0,0 0 0 0 0,0 0 0 0 0,0 0 0 0 0,0 1 0 0 0,0-1 0 0 0,0 0 0 0 0,0 0 0 0 0,0 0 0 0 0,0 0 0 0 0,0 0 0 0 0,0 0 0 0 0,-1 0 0 0 0,1 0 0 0 0,0 0 0 0 0,0 0 0 0 0,0 0 0 0 0,0 0 0 0 0,0 0 0 0 0,0 0 0 0 0,0 0 0 0 0,0 0 0 0 0,0 0 0 0 0,-1 0 0 0 0,1 0 0 0 0,0 0 0 0 0,0 0 0 0 0,0 0 0 0 0,0 0 0 0 0,0 0 0 0 0,0 0 0 0 0,0 0 0 0 0,0 0 0 0 0,0 0 0 0 0,-1 0 0 0 0,1 0 0 0 0,0-1 0 0 0,0 1 0 0 0,0 0 0 0 0,0 0 0 0 0,0 0 0 0 0,0 0 0 0 0,0 0 0 0 0,0 0 0 0 0,0 0 0 0 0,0 0 0 0 0,0 0 0 0 0,0 0 0 0 0,0 0 0 0 0,0-1 0 0 0,0 1 0 0 0,0 0 0 0 0,0 0 0 0 0,0 0 0 0 0,0 0 0 0 0,0 0 0 0 0,0 0 0 0 0,0 0 0 0 0,0 0 0 0 0,0 0 0 0 0,0-1 0 0 0,0 1 0 0 0,0 0 0 0 0,0 0 0 0 0,-4 8 0 0 0,2 0 0 0 0,-1 1 0 0 0,1-1 0 0 0,0 1 0 0 0,1-1 0 0 0,-1 1 0 0 0,1 8 0 0 0,0-3 0 0 0,-9 81 0 0 0,-19 199 0 0 0,3 24 434 0 0,26-305-358 0 0,0-7-58 0 0,0-1 0 0 0,-1 0 0 0 0,1 0 0 0 0,-1 1 0 0 0,0-1 0 0 0,0 0 0 0 0,-1 0 0 0 0,-1 5-18 0 0,3-10 0 0 0,0 0 1 0 0,0 1 0 0 0,0-1-1 0 0,0 0 1 0 0,-1 0 0 0 0,1 1 0 0 0,0-1-1 0 0,0 0 1 0 0,0 0 0 0 0,0 0-1 0 0,0 1 1 0 0,-1-1 0 0 0,1 0-1 0 0,0 0 1 0 0,0 0 0 0 0,0 1 0 0 0,-1-1-1 0 0,1 0 1 0 0,0 0 0 0 0,0 0-1 0 0,-1 0 1 0 0,1 0 0 0 0,0 0 0 0 0,0 1-1 0 0,-1-1 1 0 0,1 0 0 0 0,0 0-1 0 0,0 0 1 0 0,-1 0 0 0 0,1 0-1 0 0,-2-5 9 0 0,0 0 1 0 0,1 1 0 0 0,0-1-1 0 0,0 0 1 0 0,0 0-1 0 0,0-1-9 0 0,0-3 10 0 0,-5-35 79 0 0,1-26-89 0 0,-2-11 41 0 0,-7-89-41 0 0,2 27 0 0 0,2 52-58 0 0,-37-300-354 0 0,46 382 472 0 0,-1 1 0 0 0,1-1 0 0 0,-2 1 0 0 0,1 0 0 0 0,-1 0 1 0 0,-1 0-1 0 0,1 0 0 0 0,-3-4-60 0 0,5 11 1 0 0,1 1-1 0 0,0-1 1 0 0,-1 1 0 0 0,1-1 0 0 0,0 1 0 0 0,-1 0-1 0 0,1-1 1 0 0,-1 1 0 0 0,1-1 0 0 0,0 1 0 0 0,-1 0-1 0 0,1-1 1 0 0,-1 1 0 0 0,1 0 0 0 0,-1-1-1 0 0,0 1 1 0 0,1 0 0 0 0,-1 0 0 0 0,1-1 0 0 0,-1 1-1 0 0,1 0 1 0 0,-1 0 0 0 0,0 0 0 0 0,1 0 0 0 0,-1 0-1 0 0,1 0 1 0 0,-1 0 0 0 0,0 0 0 0 0,1 0-1 0 0,-1 0 1 0 0,1 0 0 0 0,-1 1 0 0 0,0-1 0 0 0,1 0-1 0 0,-1 0 1 0 0,1 1 0 0 0,-1-1 0 0 0,1 0 0 0 0,-1 0-1 0 0,1 1 1 0 0,-1-1 0 0 0,1 1 0 0 0,-1-1-1 0 0,1 0 1 0 0,-2 3 1 0 0,0-1 1 0 0,0 0 0 0 0,0 0-1 0 0,0 1 1 0 0,0-1 0 0 0,1 1-1 0 0,-2 2-2 0 0,-3 10 0 0 0,1-1 0 0 0,1 0 0 0 0,0 1 0 0 0,-1 7 0 0 0,-1 8 0 0 0,-20 92 0 0 0,6 1 0 0 0,5 9 0 0 0,2-17 0 0 0,-17 197 0 0 0,23-222 310 0 0,-1 52 301 0 0,7-140-1080 0 0,-1-9 135 0 0,-2-10-112 0 0,-6-177 654 0 0,1 21 488 0 0,-10-141-297 0 0,13 210-350 0 0,5-147-607 0 0,2 126 364 0 0,-6 171 194 0 0,4 120-275 0 0,3 179-410 0 0,8-55 1456 0 0,10 205 48 0 0,-12-403-1385 0 0,11 45 566 0 0,-18-128 0 0 0,1-1 0 0 0,0 1 0 0 0,0-1 0 0 0,1 0 0 0 0,0 0 0 0 0,-3-7 0 0 0,0-1 0 0 0,0 0 0 0 0,1 1 0 0 0,-1-1 0 0 0,0 0 0 0 0,0 0 0 0 0,0 1 0 0 0,0-1 0 0 0,0 0 0 0 0,0 0 0 0 0,0 0 0 0 0,0 1 0 0 0,0-1 0 0 0,1 0 0 0 0,-1 0 0 0 0,0 1 0 0 0,0-1 0 0 0,0 0 0 0 0,0 0 0 0 0,1 0 0 0 0,-1 0 0 0 0,0 1 0 0 0,0-1 0 0 0,1 0 0 0 0,-1 0 0 0 0,0 0 0 0 0,0 0 0 0 0,0 0 0 0 0,1 0 0 0 0,-1 0 0 0 0,0 0 0 0 0,0 0 0 0 0,1 1 0 0 0,-1-1 0 0 0,0 0 0 0 0,1 0 0 0 0,-1 0 0 0 0,0 0 0 0 0,0-1 0 0 0,1 1 0 0 0,-1 0 0 0 0,0 0 0 0 0,0 0 0 0 0,1 0 0 0 0,-1 0 0 0 0,6-13 0 0 0,1-20 15 0 0,-2-1 0 0 0,-1 0 0 0 0,-2 1 0 0 0,-1-28-15 0 0,-6-110 59 0 0,1 69-42 0 0,-2-20-17 0 0,0-54 0 0 0,4 109 260 0 0,0 40-72 0 0,1 21-119 0 0,0 8-33 0 0,-5 38-13 0 0,-2 18-23 0 0,1 11 0 0 0,-15 168 0 0 0,9-109 0 0 0,-18 308 0 0 0,20 59 0 0 0,10-459 0 0 0,1 20 0 0 0,2 0 0 0 0,5 21 0 0 0,-2-26 0 0 0,-5-50 0 0 0,0-1 0 0 0,0 0 0 0 0,0 0 0 0 0,0 1 0 0 0,0-1 0 0 0,0 0 0 0 0,0 0 0 0 0,0 1 0 0 0,0-1 0 0 0,0 0 0 0 0,0 1 0 0 0,0-1 0 0 0,0 0 0 0 0,0 0 0 0 0,0 1 0 0 0,0-1 0 0 0,0 0 0 0 0,1 0 0 0 0,-1 1 0 0 0,0-1 0 0 0,0 0 0 0 0,0 0 0 0 0,0 1 0 0 0,1-1 0 0 0,-1 0 0 0 0,0 0 0 0 0,0 0 0 0 0,0 0 0 0 0,1 1 0 0 0,-1-1 0 0 0,0 0 0 0 0,0 0 0 0 0,1 0 0 0 0,-1 0 0 0 0,0 0 0 0 0,0 0 0 0 0,1 1 0 0 0,0-2 0 0 0,0-1 0 0 0,-1 1 0 0 0,1 0 0 0 0,0 0 0 0 0,-1 0 0 0 0,1-1 0 0 0,0 1 0 0 0,-1 0 0 0 0,1 0 0 0 0,-1-1 0 0 0,0 1 0 0 0,1 0 0 0 0,-1-1 0 0 0,0 0 0 0 0,3-26 0 0 0,46-813 0 0 0,-37 667 0 0 0,19-80 0 0 0,-18 192 0 0 0,-13 62 0 0 0,0 0 0 0 0,0-1 0 0 0,0 1 0 0 0,0 0 0 0 0,0 0 0 0 0,0 0 0 0 0,0 0 0 0 0,0-1 0 0 0,0 1 0 0 0,0 0 0 0 0,0 0 0 0 0,0 0 0 0 0,0 0 0 0 0,0 0 0 0 0,0-1 0 0 0,0 1 0 0 0,0 0 0 0 0,0 0 0 0 0,1 0 0 0 0,-1 0 0 0 0,0 0 0 0 0,0 0 0 0 0,0-1 0 0 0,0 1 0 0 0,0 0 0 0 0,0 0 0 0 0,1 0 0 0 0,-1 0 0 0 0,0 0 0 0 0,0 0 0 0 0,0 0 0 0 0,0 0 0 0 0,0 0 0 0 0,1 0 0 0 0,-1 0 0 0 0,0 0 0 0 0,0 0 0 0 0,0 0 0 0 0,0 0 0 0 0,0 0 0 0 0,1 0 0 0 0,-1 0 0 0 0,0 0 0 0 0,0 0 0 0 0,0 0 0 0 0,0 0 0 0 0,0 0 0 0 0,1 0 0 0 0,-1 0 0 0 0,0 0 0 0 0,0 0 0 0 0,0 0 0 0 0,0 0 0 0 0,0 0 0 0 0,1 0 0 0 0,-1 0 0 0 0,0 1 0 0 0,0-1 0 0 0,0 0 0 0 0,0 0 0 0 0,0 0 0 0 0,0 0 0 0 0,0 0 0 0 0,0 0 0 0 0,1 1 0 0 0,3 8 0 0 0,-2-2 0 0 0,-1 1 0 0 0,-1-1 0 0 0,0 1 0 0 0,0-1 0 0 0,0 1 0 0 0,-1 0 0 0 0,0-1 0 0 0,0 1 0 0 0,-3 6 0 0 0,1 3 0 0 0,-66 457 0 0 0,51-326 0 0 0,-5 164 0 0 0,16-192 0 0 0,-8 271-32 0 0,15-203 0 0 0,10 14 32 0 0,-9-166 0 0 0,-1-37 0 0 0,8-400 0 0 0,-1 264 0 0 0,8-111 0 0 0,36-199 80 0 0,-45 396-80 0 0,-3 22 0 0 0,7-23 0 0 0,-8 43 0 0 0,-1 12 0 0 0,0 11 0 0 0,-53 628 0 0 0,46-477 0 0 0,3-56 0 0 0,-5 166 0 0 0,7-229 0 0 0,3-1 0 0 0,2 1 0 0 0,2 4 0 0 0,-3-12 0 0 0,-2-30 0 0 0,-1 0 0 0 0,1 0 0 0 0,0 0 0 0 0,1 0 0 0 0,0 0 0 0 0,1-2 0 0 0,-2-13 0 0 0,-2 6 0 0 0,9-311 0 0 0,-1 67 0 0 0,-2 79 0 0 0,8 0 0 0 0,6 1 0 0 0,30-109 0 0 0,-39 217 0 0 0,-7 37 0 0 0,1 1 0 0 0,0 0 0 0 0,1 1 0 0 0,1-1 0 0 0,5-10 0 0 0,-11 28 0 0 0,0 1 0 0 0,0 0 0 0 0,1 0 0 0 0,-1 0 0 0 0,0 0 0 0 0,0 0 0 0 0,0-1 0 0 0,0 1 0 0 0,0 0 0 0 0,0 0 0 0 0,0 0 0 0 0,0 0 0 0 0,0 0 0 0 0,1-1 0 0 0,-1 1 0 0 0,0 0 0 0 0,0 0 0 0 0,0 0 0 0 0,0 0 0 0 0,0 0 0 0 0,1 0 0 0 0,-1 0 0 0 0,0 0 0 0 0,0 0 0 0 0,0 0 0 0 0,0-1 0 0 0,0 1 0 0 0,1 0 0 0 0,-1 0 0 0 0,0 0 0 0 0,0 0 0 0 0,0 0 0 0 0,1 0 0 0 0,-1 0 0 0 0,0 0 0 0 0,0 0 0 0 0,0 0 0 0 0,0 1 0 0 0,1-1 0 0 0,-1 0 0 0 0,0 0 0 0 0,0 0 0 0 0,0 0 0 0 0,0 0 0 0 0,0 0 0 0 0,1 0 0 0 0,-1 0 0 0 0,0 0 0 0 0,0 0 0 0 0,0 1 0 0 0,5 6 0 0 0,-2 6 0 0 0,-1 1 0 0 0,0-1 0 0 0,-1 1 0 0 0,-1 10 0 0 0,1-10 0 0 0,-4 280 0 0 0,-1-181 0 0 0,0 25 0 0 0,-2 115 0 0 0,9-7 0 0 0,21 120 0 0 0,-20-314 0 0 0,-2-43 0 0 0,-1-10 0 0 0,-1-9 0 0 0,-38-606 0 0 0,38 430 0 0 0,23-183 0 0 0,-14 291 0 0 0,4-1 0 0 0,7-11 0 0 0,-15 78 0 0 0,-5 12 0 0 0,0 0 0 0 0,0 0 0 0 0,0 0 0 0 0,0 0 0 0 0,0-1 0 0 0,0 1 0 0 0,0 0 0 0 0,0 0 0 0 0,0 0 0 0 0,0 0 0 0 0,0 0 0 0 0,0 0 0 0 0,0 0 0 0 0,0 0 0 0 0,0-1 0 0 0,0 1 0 0 0,1 0 0 0 0,-1 0 0 0 0,0 0 0 0 0,0 0 0 0 0,0 0 0 0 0,0 0 0 0 0,0 0 0 0 0,0 0 0 0 0,0 0 0 0 0,1 0 0 0 0,-1 0 0 0 0,0 0 0 0 0,0 0 0 0 0,0 0 0 0 0,0 0 0 0 0,0 0 0 0 0,0 0 0 0 0,1 0 0 0 0,-1 0 0 0 0,0 0 0 0 0,0 0 0 0 0,0 0 0 0 0,0 0 0 0 0,0 0 0 0 0,0 0 0 0 0,1 0 0 0 0,-1 0 0 0 0,0 0 0 0 0,0 0 0 0 0,0 0 0 0 0,0 0 0 0 0,0 0 0 0 0,0 0 0 0 0,0 0 0 0 0,1 0 0 0 0,-1 1 0 0 0,0-1 0 0 0,0 0 0 0 0,0 0 0 0 0,0 0 0 0 0,0 0 0 0 0,0 0 0 0 0,0 0 0 0 0,0 0 0 0 0,0 1 0 0 0,0-1 0 0 0,0 0 0 0 0,0 0 0 0 0,0 0 0 0 0,3 8 0 0 0,-3-8 0 0 0,6 36 0 0 0,-1 0 0 0 0,-2 1 0 0 0,-2-1 0 0 0,-2 25 0 0 0,1-20 0 0 0,-8 199 0 0 0,1-45 0 0 0,0 78-73 0 0,15 106 58 0 0,-5-353 15 0 0,-9-76 0 0 0,-5-121 64 0 0,5 49-64 0 0,0-33 0 0 0,6 83 0 0 0,-1-61 0 0 0,15-102 0 0 0,7 69-64 0 0,41-155 64 0 0,-60 309 0 0 0,-1 7 0 0 0,0 0 0 0 0,0 0 0 0 0,1 0 0 0 0,0 0 0 0 0,-1 0 0 0 0,2 1 0 0 0,-1-1 0 0 0,0 1 0 0 0,3-4 0 0 0,-5 8 0 0 0,0 0 0 0 0,0 0 0 0 0,0 0 0 0 0,0 0 0 0 0,1-1 0 0 0,-1 1 0 0 0,0 0 0 0 0,0 0 0 0 0,0 0 0 0 0,0 0 0 0 0,0 0 0 0 0,1 0 0 0 0,-1 0 0 0 0,0-1 0 0 0,0 1 0 0 0,0 0 0 0 0,1 0 0 0 0,-1 0 0 0 0,0 0 0 0 0,0 0 0 0 0,0 0 0 0 0,0 0 0 0 0,1 0 0 0 0,-1 0 0 0 0,0 0 0 0 0,0 0 0 0 0,0 0 0 0 0,1 0 0 0 0,-1 0 0 0 0,0 0 0 0 0,0 0 0 0 0,0 0 0 0 0,1 1 0 0 0,-1-1 0 0 0,0 0 0 0 0,0 0 0 0 0,0 0 0 0 0,0 0 0 0 0,0 0 0 0 0,1 0 0 0 0,-1 0 0 0 0,0 1 0 0 0,0-1 0 0 0,0 0 0 0 0,0 0 0 0 0,2 4-5 0 0,-1 1 0 0 0,1-1 0 0 0,-1 1-1 0 0,0 0 1 0 0,-1-1 0 0 0,1 1 0 0 0,-1 0 5 0 0,1 8-17 0 0,4 50 51 0 0,-3-1 0 0 0,-2 0 1 0 0,-7 36-35 0 0,0 44-137 0 0,2 397 239 0 0,9-387-261 0 0,-4-150 236 0 0,0-4 5 0 0,-4-197-108 0 0,7 36-32 0 0,8 0-1 0 0,10-25 59 0 0,-17 157 0 0 0,11-76 0 0 0,10-24 0 0 0,-14 87 0 0 0,-9 38 0 0 0,0 13 0 0 0,0 12 0 0 0,-2 25 0 0 0,1-6 0 0 0,-3 19 0 0 0,-19 348 204 0 0,15-157-440 0 0,3-163 236 0 0,2-78 0 0 0,-2-10 0 0 0,-2-10 0 0 0,1-38 147 0 0,1-24-147 0 0,2 36 45 0 0,2-96 9 0 0,1 43-44 0 0,1 17-205 0 0,10-55 195 0 0,-2 35-61 0 0,9-35 61 0 0,-10 69 0 0 0,-1 6 0 0 0,-9 56 0 0 0,0-1 0 0 0,0 0 0 0 0,0 0 0 0 0,0 0 0 0 0,1 0 0 0 0,-1 0 0 0 0,0 0 0 0 0,0 0 0 0 0,0 0 0 0 0,0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0,0-1 0 0 0,0 1 0 0 0,0 0 0 0 0,0 0 0 0 0,0 0 0 0 0,0 0 0 0 0,0 0 0 0 0,0 0 0 0 0,0 0 0 0 0,0 0 0 0 0,0 0 0 0 0,0 0 0 0 0,0 0 0 0 0,0 0 0 0 0,0 0 0 0 0,2 7 0 0 0,1 9 0 0 0,-1 46 0 0 0,-3 24 0 0 0,0 44 0 0 0,2-93-3 0 0,-1-12 22 0 0,4 20-19 0 0,-4-37 24 0 0,1 8 114 0 0,0-15-109 0 0,1-8-81 0 0,-1 3 33 0 0,-1 0 0 0 0,0 0 0 0 0,0-1 0 0 0,0 1 0 0 0,-1 0 0 0 0,0-3 19 0 0,-2-18-41 0 0,-1-94 57 0 0,4 102 59 0 0,0 0-1 0 0,2-11-74 0 0,0-14 71 0 0,-2 17-70 0 0,0-12-114 0 0,1 1 1 0 0,3-9 112 0 0,0 6-15 0 0,-3-34 15 0 0,0 26 3 0 0,2-4-3 0 0,-1 38 0 0 0,1 0 0 0 0,0 0 0 0 0,1 1 0 0 0,5-13 0 0 0,0-1 0 0 0,-5 16-11 0 0,-5 12 7 0 0,1 1-1 0 0,0-1 0 0 0,0 0 1 0 0,0 0-1 0 0,1 0 0 0 0,-1 0 1 0 0,0 0-1 0 0,1 0 0 0 0,0 1 5 0 0,1 11-11 0 0,2 51 192 0 0,-4 41-181 0 0,0 28 123 0 0,-1-90-123 0 0,0-30 0 0 0,1 0 0 0 0,1 1 0 0 0,0 1 0 0 0,-5-59-166 0 0,2-26 166 0 0,0 13-162 0 0,-2-9 162 0 0,2 50 33 0 0,1 0 0 0 0,0 0 0 0 0,1 0 0 0 0,1 0 0 0 0,1 0 0 0 0,0-1 0 0 0,1-1-33 0 0,-2 11 16 0 0,-1 0 0 0 0,1 0 0 0 0,-1 0 0 0 0,0 0 0 0 0,-1-5-16 0 0,0 6-26 0 0,1 0-1 0 0,0 0 0 0 0,0 0 0 0 0,0 0 0 0 0,0 0 0 0 0,1 1 0 0 0,0-1 0 0 0,0 0 0 0 0,1-2 27 0 0,1-9 13 0 0,-3 14 23 0 0,0 8-54 0 0,-2 57-122 0 0,-7 43 140 0 0,5-61-4 0 0,3 0 4 0 0,-1 1 22 0 0,-1 0-22 0 0,-8 29 100 0 0,3-20 70 0 0,2 12-170 0 0,-16 162 88 0 0,19-184-88 0 0,-21 242 0 0 0,-27 186 0 0 0,37-339-72 0 0,-20 145-117 0 0,34-276 196 0 0,-1 3 23 0 0,0 0 0 0 0,0 0 0 0 0,0 0-1 0 0,-1 0 1 0 0,0 0 0 0 0,0 0-1 0 0,-1-1 1 0 0,0 3-30 0 0,2-9-12 0 0,0 1 0 0 0,0-1 0 0 0,0 1-1 0 0,1-1 1 0 0,-1 1 0 0 0,0-1 0 0 0,1 1 0 0 0,-1-1-1 0 0,1 0 1 0 0,-1 1 0 0 0,1-1 0 0 0,-1 0-1 0 0,0 0 13 0 0,-1-5-7 0 0,0-1 0 0 0,0 0 0 0 0,1 0 0 0 0,0 0 0 0 0,0 0 0 0 0,0 0 0 0 0,1 0 0 0 0,0 0 0 0 0,0 0 0 0 0,1-1 7 0 0,-1-10-3 0 0,3-91 65 0 0,5 0 0 0 0,7-16-62 0 0,46-214 124 0 0,-36 203-189 0 0,-8 37-108 0 0,6-4 173 0 0,-15 84-77 0 0,-7 17 180 0 0,-1 6 4 0 0,4 21-87 0 0,-1 2-1 0 0,-1-1 1 0 0,-1 0 0 0 0,-3 22-20 0 0,2 1-106 0 0,-2 59 133 0 0,-9 60-27 0 0,-14 169 90 0 0,20-233-100 0 0,-1 49-116 0 0,-1 27-3 0 0,3-83 129 0 0,0 7 0 0 0,0-73 78 0 0,4-30-69 0 0,-1 1-1 0 0,1 0 0 0 0,-1-1 0 0 0,1 1 0 0 0,-1-1 0 0 0,0 1 0 0 0,0-1 0 0 0,1 1 0 0 0,-1-1 0 0 0,0 1 0 0 0,0-1 0 0 0,0 0 0 0 0,-1 1 0 0 0,1-1 0 0 0,0 0-8 0 0,-5-9-12 0 0,3-6-12 0 0,0 1 1 0 0,1-1 0 0 0,0 1-1 0 0,1-1 1 0 0,1 1 0 0 0,0-3 23 0 0,-1-14-15 0 0,-2-245 15 0 0,6 227 0 0 0,3-2 0 0 0,-3 27 0 0 0,35-230-64 0 0,-12 99 64 0 0,-20 125 0 0 0,-4 21 0 0 0,0 0 0 0 0,-1 0 0 0 0,0 0 0 0 0,0-5 0 0 0,-9 196 0 0 0,0-46 0 0 0,1-1 0 0 0,-1 66 0 0 0,0 210 0 0 0,1-266 0 0 0,5-130 0 0 0,2-15 1 0 0,0-1 0 0 0,0 1 0 0 0,0-1 0 0 0,0 1 0 0 0,0 0 0 0 0,0-1 0 0 0,-1 1 0 0 0,1 0 0 0 0,0-1 0 0 0,-1 1 0 0 0,1-1 0 0 0,0 1 0 0 0,-1-1 0 0 0,1 1 0 0 0,-1-1 0 0 0,1 1-1 0 0,-1-1 5 0 0,1 0-1 0 0,-1 0 1 0 0,0 0-1 0 0,1 0 1 0 0,-1 0 0 0 0,1-1-1 0 0,-1 1 1 0 0,1 0-1 0 0,-1 0 1 0 0,1 0-1 0 0,-1-1 1 0 0,1 1-1 0 0,-1 0 1 0 0,1-1 0 0 0,-1 1-1 0 0,1 0 1 0 0,-1-1-1 0 0,1 1 1 0 0,0-1-1 0 0,-1 1 1 0 0,1 0-1 0 0,-1-1 1 0 0,1 1 0 0 0,0-1-1 0 0,0 1 1 0 0,-1-1-1 0 0,1 1 1 0 0,0-1-1 0 0,0 0 1 0 0,0 1-1 0 0,0-1 1 0 0,-1 1 0 0 0,1-1-5 0 0,-7-20 73 0 0,0-12-50 0 0,2-1-1 0 0,2 1 0 0 0,0-5-22 0 0,-1-11 5 0 0,-2-29-12 0 0,3 1 0 0 0,3-1 0 0 0,4-2 7 0 0,7-81-270 0 0,-11 157 300 0 0,1 0 0 0 0,-1 0 0 0 0,1-1-1 0 0,0 1 1 0 0,1 0 0 0 0,0-1-30 0 0,2-8 97 0 0,-1 25-78 0 0,-2 12-23 0 0,7 87 4 0 0,-10 0 0 0 0,2-30 5 0 0,-4 12-5 0 0,-1 40-28 0 0,-6 153-263 0 0,3-141 500 0 0,-3 31-112 0 0,10-160-97 0 0,-1 0 0 0 0,-3 10 0 0 0,4-17 0 0 0,-3-1 0 0 0,0-12 0 0 0,-2-8 0 0 0,4 4 0 0 0,1 0 0 0 0,-1 0 0 0 0,1 0 0 0 0,1 0 0 0 0,0-2 0 0 0,-2-22 0 0 0,-4-34-6 0 0,3-1 1 0 0,3 0-1 0 0,8-65 6 0 0,-3 89-63 0 0,-1-8 65 0 0,3 0 1 0 0,2 0-1 0 0,14-42-2 0 0,-16 69 61 0 0,-5 15-102 0 0,1 0 1 0 0,0 0-1 0 0,1 0 1 0 0,-1 0 0 0 0,6-7 40 0 0,-9 16-3 0 0,0-1 0 0 0,0 1 0 0 0,1 0 0 0 0,-1 0 0 0 0,0-1 0 0 0,0 1 0 0 0,0 0 0 0 0,1 0 0 0 0,-1-1 0 0 0,0 1 0 0 0,0 0 0 0 0,1 0 0 0 0,-1 0 0 0 0,0-1 0 0 0,1 1 0 0 0,-1 0 0 0 0,0 0 0 0 0,1 0 0 0 0,-1 0 0 0 0,0 0 0 0 0,1 0 0 0 0,-1 0 0 0 0,0 0 0 0 0,1 0 0 0 0,-1 0 3 0 0,6 23-15 0 0,-3-7 66 0 0,-2 1 1 0 0,0-1-1 0 0,0 0 0 0 0,-2 1 0 0 0,-1 12-51 0 0,0 8 48 0 0,-6 77-48 0 0,0 17 0 0 0,-4 95 0 0 0,3-91 0 0 0,2-12 0 0 0,6-107 0 0 0,-2-7 0 0 0,0-9 0 0 0,0-6 0 0 0,-2-11 0 0 0,0-1 0 0 0,1 1 0 0 0,1-1 0 0 0,-1-15 0 0 0,-7-85-24 0 0,5-1-1 0 0,5 1 1 0 0,5-1 0 0 0,6 0 24 0 0,-2 53-210 0 0,14-55 210 0 0,-15 95 147 0 0,-4 18-138 0 0,-1 1 0 0 0,0-1 0 0 0,0 0 0 0 0,0-8-9 0 0,-2 14-107 0 0,0 2 47 0 0,0 3 147 0 0,5 26 3 0 0,-2 0-1 0 0,-1 29-89 0 0,0-15 25 0 0,0 57-25 0 0,-5 10 0 0 0,0 19 0 0 0,8 201 0 0 0,-2-194 0 0 0,-4-134 3 0 0,-2-6-1 0 0,-1-7-28 0 0,-1-11-25 0 0,1 0-1 0 0,1-1 1 0 0,1 1 0 0 0,1-21 51 0 0,-1 1 129 0 0,0-158-41 0 0,3 110-79 0 0,5-13-9 0 0,-3 55 0 0 0,-2-32 0 0 0,0 56-43 0 0,0-1 1 0 0,1 1-1 0 0,5-15 43 0 0,-3 8-40 0 0,0 17 24 0 0,-3 27 24 0 0,0 0-112 0 0,8 112 400 0 0,-7 91-296 0 0,0 4-185 0 0,10 26 335 0 0,-11-200-284 0 0,-2-28 48 0 0,1-14 143 0 0,0-6 108 0 0,-8-172-148 0 0,6 56-17 0 0,0 14 0 0 0,6-31 0 0 0,4-129-283 0 0,-7 242 404 0 0,1 0 0 0 0,3-15-121 0 0,1-2-28 0 0,-2-6-276 0 0,-3 40 368 0 0,0 8 3 0 0,2 9 54 0 0,5 88 0 0 0,-8 40-118 0 0,-3 227-27 0 0,3-311-83 0 0,1-35 40 0 0,-1 0 1 0 0,-1 0-1 0 0,-3 18 67 0 0,3-31-13 0 0,-7-112 234 0 0,7 26-158 0 0,0 18-334 0 0,-2-1 271 0 0,0 5 106 0 0,3-1 1 0 0,5-28-107 0 0,-3 43 80 0 0,2-93-373 0 0,3-8 204 0 0,4-32 50 0 0,-8 135 39 0 0,0 10 0 0 0,0 0 0 0 0,6-17 0 0 0,-5 57 0 0 0,-1 11 0 0 0,-6 78 0 0 0,5-64 0 0 0,-2 0 0 0 0,-1 0 0 0 0,-6 29 0 0 0,-1-4 141 0 0,3 1 0 0 0,2-1 0 0 0,3 3-141 0 0,0-62 0 0 0,0 1-14 0 0,0 0 0 0 0,0 0 1 0 0,0 0-1 0 0,-1 0 0 0 0,1 0 0 0 0,0 0 0 0 0,-1 0 0 0 0,1 0 1 0 0,-1 0-1 0 0,0 0 0 0 0,1 0 14 0 0,-1-1-119 0 0,1-1 31 0 0,-4-5 241 0 0,0-9-149 0 0,1 0-1 0 0,0-1 0 0 0,1 1 0 0 0,0 0 0 0 0,1-1 0 0 0,1 0 0 0 0,0-2-3 0 0,-1-23-72 0 0,-1-131 295 0 0,3 94-149 0 0,1 32-221 0 0,2 0 1 0 0,6-25 146 0 0,4-28-172 0 0,-13 78 147 0 0,-1 14 26 0 0,0-1-1 0 0,1 1 0 0 0,0 0 1 0 0,0-1-1 0 0,1 1 0 0 0,0-1 0 0 0,0 0 68 0 0,0 0-1 0 0,0 0 1 0 0,0-1-1 0 0,-1 1 0 0 0,0-3-67 0 0,-1 9 99 0 0,0 1-151 0 0,0 11-197 0 0,-3 58 147 0 0,-5 23 102 0 0,1-16-9 0 0,-3 14 9 0 0,9-82-329 0 0,0 1-1 0 0,-1-1 0 0 0,-2 7 330 0 0,2-8-344 0 0,0-1 0 0 0,1 1-1 0 0,0-1 1 0 0,0 1 0 0 0,1 0 344 0 0,0-14-1306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8T14:19:15.187"/>
    </inkml:context>
    <inkml:brush xml:id="br0">
      <inkml:brushProperty name="width" value="0.35" units="cm"/>
      <inkml:brushProperty name="height" value="0.35" units="cm"/>
      <inkml:brushProperty name="color" value="#FFFFFF"/>
    </inkml:brush>
  </inkml:definitions>
  <inkml:trace contextRef="#ctx0" brushRef="#br0">1 1419 8288 0 0,'0'-2'190'0'0,"0"-31"445"0"0,1 29-599 0 0,1 6-30 0 0,2 9-9 0 0,6 34-6 0 0,-2 0 0 0 0,1 39 9 0 0,-5-47-52 0 0,40 332-1934 0 0,-4-52 1166 0 0,-7-66 1084 0 0,-30-223-153 0 0,1 0 0 0 0,1 0 0 0 0,1 0 1 0 0,2-1-1 0 0,4 8-111 0 0,-9-30 0 0 0,-1-5 0 0 0,-1-2 0 0 0,0 0 0 0 0,0 0 0 0 0,0 0 0 0 0,-1 0 0 0 0,1 0 0 0 0,-1-1 0 0 0,1 1 0 0 0,-1 0 0 0 0,0 0 0 0 0,0 0 0 0 0,0-1 0 0 0,0 1 0 0 0,0 0 0 0 0,-4-36 0 0 0,2 25 0 0 0,-6-119 738 0 0,3 33 4 0 0,-3 14-206 0 0,-10-158 976 0 0,15 167-1066 0 0,-10-449 1833 0 0,21 355-1889 0 0,8 0 0 0 0,7-3-390 0 0,-19 149 117 0 0,0-1 1 0 0,2 0-1 0 0,0 1 0 0 0,2 0 1 0 0,7-15-118 0 0,-5 24 56 0 0,-9 15-54 0 0,-1 0 0 0 0,0 0 0 0 0,0-1 0 0 0,0 1 0 0 0,1 0 0 0 0,-1 0 1 0 0,0 0-1 0 0,0 0 0 0 0,1 0 0 0 0,-1-1 0 0 0,0 1 0 0 0,0 0 0 0 0,1 0 0 0 0,-1 0 0 0 0,0 0 0 0 0,1 0 0 0 0,-1 0 0 0 0,0 0 0 0 0,0 0 0 0 0,1 0 1 0 0,-1 0-1 0 0,0 0 0 0 0,1 0 0 0 0,-1 0 0 0 0,0 0 0 0 0,0 1 0 0 0,1-1 0 0 0,-1 0 0 0 0,0 0 0 0 0,0 0 0 0 0,1 0-2 0 0,0 2 7 0 0,0 0-1 0 0,0-1 0 0 0,0 1 1 0 0,0 0-1 0 0,0 0 0 0 0,0 0 1 0 0,0 0-1 0 0,0-1 0 0 0,-1 1 1 0 0,1 0-1 0 0,-1 0 0 0 0,0 1 1 0 0,1-1-1 0 0,-1 0-6 0 0,8 72 159 0 0,-3 1-1 0 0,-4 9-158 0 0,2 28 86 0 0,3 71-83 0 0,3 63-22 0 0,3 72-193 0 0,-12-223 330 0 0,4-1 0 0 0,9 51-118 0 0,-12-144 0 0 0,0-5 0 0 0,1-12 0 0 0,3-26 0 0 0,0-67 0 0 0,-5-6 0 0 0,-1 49 0 0 0,-7-155-52 0 0,0 43 16 0 0,-7-183 74 0 0,-2-138 41 0 0,25 70-68 0 0,-9 400-28 0 0,1 29 18 0 0,0 0-1 0 0,1 0 0 0 0,-1 0 0 0 0,0 0 1 0 0,0 0-1 0 0,0 0 0 0 0,0-1 1 0 0,0 1-1 0 0,0 0 0 0 0,0 0 1 0 0,0 0-1 0 0,0 0 0 0 0,0 0 1 0 0,0 0-1 0 0,0 0 0 0 0,0-1 0 0 0,0 1 1 0 0,0 0-1 0 0,0 0 0 0 0,0 0 1 0 0,0 0-1 0 0,-1 0 0 0 0,1 0 1 0 0,0 0-1 0 0,0 0 0 0 0,0-1 1 0 0,0 1-1 0 0,0 0 0 0 0,0 0 0 0 0,0 0 1 0 0,0 0-1 0 0,0 0 0 0 0,0 0 1 0 0,0 0-1 0 0,0 0 0 0 0,-1 0 1 0 0,1 0-1 0 0,0 0 0 0 0,0 0 1 0 0,0 0-1 0 0,0 0 0 0 0,0 0 0 0 0,0 0 1 0 0,0 0-1 0 0,0-1 0 0 0,-1 1 1 0 0,1 0-1 0 0,0 0 0 0 0,0 0 1 0 0,0 0-1 0 0,0 0 0 0 0,0 1 1 0 0,0-1-1 0 0,-5 13 65 0 0,-1 14 308 0 0,1 1 1 0 0,1-1-1 0 0,1 9-373 0 0,-1 90 772 0 0,3-87-746 0 0,-41 859 1430 0 0,38-858-1120 0 0,0 25-96 0 0,1-417 28 0 0,3 266-358 0 0,-2-115-8 0 0,-10-155 98 0 0,7 156 0 0 0,6 156 0 0 0,4-36 0 0 0,-1 31 0 0 0,-2-2 0 0 0,-2 43 0 0 0,0-1 0 0 0,1 0 0 0 0,0 0 0 0 0,2-7 0 0 0,-2 15 0 0 0,-1 2 0 0 0,0 8 0 0 0,-1 21 0 0 0,0-20 0 0 0,-4 52 0 0 0,-3 2 0 0 0,-4 26 0 0 0,-7 136-7 0 0,-15 138 520 0 0,18-199-193 0 0,-9 67 14 0 0,23-208-334 0 0,1-23 0 0 0,0-9 0 0 0,0-17 0 0 0,0 17 0 0 0,1-176 0 0 0,1 87 0 0 0,-1 97 0 0 0,3-269 43 0 0,3 163 96 0 0,11-53-139 0 0,-16 152 83 0 0,0 1 1 0 0,0 0 0 0 0,1 0 0 0 0,0-1-1 0 0,2-4-83 0 0,-3 12 16 0 0,-1 0-1 0 0,1-1 1 0 0,-1 1-1 0 0,1 0 0 0 0,-1-1 1 0 0,1 1-1 0 0,-1 0 1 0 0,0 0-1 0 0,1-1 1 0 0,-1 1-1 0 0,0 0 1 0 0,1 0-1 0 0,-1 0 0 0 0,0 0-15 0 0,6 33-42 0 0,-1 0 0 0 0,-1 1 0 0 0,-2 1 42 0 0,-1 106-231 0 0,-1-86 156 0 0,-5 296 166 0 0,0 160 268 0 0,5-358-369 0 0,16 424-30 0 0,21 1 536 0 0,-33-537 947 0 0,4 19-1443 0 0,-7-58 65 0 0,0-4-19 0 0,0-11 2 0 0,0-22-42 0 0,-8-192-343 0 0,1 30 60 0 0,5 142 352 0 0,3-501 413 0 0,6 416-471 0 0,5 0 1 0 0,31-132-18 0 0,-7 124 2 0 0,-27 114-8 0 0,2 1 0 0 0,1 0 0 0 0,6-10 6 0 0,-19 42-3 0 0,0-1 0 0 0,0 1-1 0 0,0 0 1 0 0,0-1 0 0 0,1 1-1 0 0,-1-1 1 0 0,0 1 0 0 0,0 0 0 0 0,0-1-1 0 0,1 1 1 0 0,-1 0 0 0 0,0-1-1 0 0,0 1 1 0 0,1 0 0 0 0,-1-1 0 0 0,0 1-1 0 0,1 0 1 0 0,-1 0 0 0 0,0-1-1 0 0,1 1 1 0 0,-1 0 0 0 0,0 0-1 0 0,1 0 1 0 0,-1-1 0 0 0,0 1 0 0 0,1 0-1 0 0,-1 0 1 0 0,1 0 0 0 0,-1 0-1 0 0,0 0 1 0 0,1 0 3 0 0,0 0-12 0 0,-1 1 0 0 0,1 0 0 0 0,-1-1 0 0 0,1 1-1 0 0,-1-1 1 0 0,1 1 0 0 0,-1 0 0 0 0,0-1 0 0 0,1 1 0 0 0,-1 0 0 0 0,0 0 0 0 0,0-1 0 0 0,0 1 0 0 0,1 0-1 0 0,-1-1 1 0 0,0 1 12 0 0,3 35-272 0 0,-2 204 272 0 0,-17 80 0 0 0,5-113 0 0 0,2 460 76 0 0,9-647-63 0 0,26 359 88 0 0,-4-221-91 0 0,-20-150-10 0 0,0 0 0 0 0,1 0 0 0 0,0 0 0 0 0,1 3 0 0 0,-2-6 0 0 0,2 0 6 0 0,-1-7 7 0 0,-2-9 24 0 0,0 11-33 0 0,5-100 104 0 0,-4-47-108 0 0,-2 42 38 0 0,71-1083 90 0 0,-37 861-118 0 0,-26 256-10 0 0,11-38 0 0 0,-13 88 11 0 0,-6 21-11 0 0,0 0 1 0 0,0 0 0 0 0,0 0-1 0 0,0 0 1 0 0,0 0-1 0 0,0 1 1 0 0,0-1-1 0 0,0 0 1 0 0,0 0-1 0 0,1 0 1 0 0,-1 0-1 0 0,0 0 1 0 0,0 0-1 0 0,0 0 1 0 0,0 0-1 0 0,0 0 1 0 0,0 0 0 0 0,0 0-1 0 0,0 0 1 0 0,0 0-1 0 0,0 0 1 0 0,0 0-1 0 0,0 1 1 0 0,0-1-1 0 0,0 0 1 0 0,0 0-1 0 0,0 0 1 0 0,0 0-1 0 0,1 0 1 0 0,-1 0-1 0 0,0 0 1 0 0,0 0 0 0 0,0 0-1 0 0,0 0 1 0 0,0 0-1 0 0,0 0 1 0 0,0 0-1 0 0,0 0 1 0 0,0 0-1 0 0,0 0 1 0 0,0 0-1 0 0,0 0 1 0 0,1 0-1 0 0,-1 0 1 0 0,0 0-1 0 0,0 0 1 0 0,0 0 0 0 0,0 0-1 0 0,0 0 1 0 0,0-1-1 0 0,0 1 1 0 0,0 0-1 0 0,0 0 1 0 0,0 0-1 0 0,0 0 1 0 0,0 0-1 0 0,0 0 1 0 0,0 0-1 0 0,0 0 1 0 0,0 0-1 0 0,1 0 1 0 0,-1 0 0 0 0,0 0-1 0 0,0 0 1 0 0,0 0-1 0 0,2 7 18 0 0,-1 18-18 0 0,0 0 0 0 0,-2 1 0 0 0,-1-1 0 0 0,-2 15 0 0 0,-3 22 0 0 0,-19 547-85 0 0,25-552 90 0 0,1 903-21 0 0,3-901 16 0 0,3 137 0 0 0,-7-208 0 0 0,0 0 0 0 0,0 0 0 0 0,-2 0 0 0 0,-4-42 0 0 0,-19-434 0 0 0,10-33 0 0 0,16 365 0 0 0,7 0 0 0 0,11-36 0 0 0,4 54 0 0 0,7 1 0 0 0,-26 126 0 0 0,-1 1 0 0 0,2-1 0 0 0,-1 1 0 0 0,2-1 0 0 0,-1 6 0 0 0,-2 8 0 0 0,0 9 0 0 0,-2 36 0 0 0,-2 0-1 0 0,-4 24 1 0 0,-1 0 12 0 0,-12 140 44 0 0,-5 66-48 0 0,13-113 27 0 0,-6 221 47 0 0,17-281-60 0 0,-1 73 167 0 0,11 27-189 0 0,-8-185 26 0 0,-2-34 14 0 0,-1-23-15 0 0,14-457 181 0 0,-1 282-711 0 0,14-36 505 0 0,-17 185 241 0 0,3 0 1 0 0,7-13-242 0 0,-18 71-1 0 0,0 0-35 0 0,0 0-1 0 0,1 0 1 0 0,-1 0-1 0 0,1 1 1 0 0,0-1-1 0 0,0 0 1 0 0,1 1-1 0 0,-1-1 1 0 0,1 1-1 0 0,2-3 37 0 0,-5 7-2 0 0,0 0-1 0 0,1 0 0 0 0,-1-1 1 0 0,0 1-1 0 0,0 0 0 0 0,0-1 1 0 0,0 1-1 0 0,0 0 0 0 0,1 0 1 0 0,-1 0-1 0 0,0-1 0 0 0,0 1 1 0 0,1 0-1 0 0,-1 0 0 0 0,0 0 1 0 0,0-1-1 0 0,1 1 0 0 0,-1 0 1 0 0,0 0-1 0 0,0 0 0 0 0,1 0 1 0 0,-1 0-1 0 0,0 0 0 0 0,0-1 1 0 0,1 1-1 0 0,-1 0 0 0 0,0 0 1 0 0,1 0-1 0 0,-1 0 0 0 0,0 0 1 0 0,1 0-1 0 0,-1 0 0 0 0,0 0 1 0 0,0 0-1 0 0,1 1 1 0 0,-1-1-1 0 0,0 0 0 0 0,1 0 1 0 0,-1 0-1 0 0,0 0 0 0 0,0 0 1 0 0,1 0-1 0 0,-1 1 0 0 0,0-1 3 0 0,2 7-43 0 0,-2-7 43 0 0,4 13 43 0 0,0 1 0 0 0,-1-1 0 0 0,-1 1 0 0 0,1 12-43 0 0,-1 57 254 0 0,24 547-672 0 0,-24-565 421 0 0,-1-39 27 0 0,0 1-1 0 0,1-1 1 0 0,2 0 0 0 0,3 11-30 0 0,-3-29 134 0 0,-2-8 58 0 0,0-16-22 0 0,2-103-140 0 0,-3 42-358 0 0,-5-18 328 0 0,1-48-292 0 0,5 25 269 0 0,3-112 18 0 0,12-22 5 0 0,-9 155 0 0 0,6-42 0 0 0,-9 109 0 0 0,-4 27 0 0 0,-2 19 0 0 0,-4 112 0 0 0,4-71 0 0 0,-15 430 0 0 0,17-292 0 0 0,2-62 0 0 0,1 73 0 0 0,-4-199 1 0 0,-1-6 1 0 0,-1-5 15 0 0,1 4-11 0 0,-2-20 220 0 0,0 0-1 0 0,1 0 1 0 0,1-12-226 0 0,-3-26-28 0 0,-3-41-330 0 0,5-76 358 0 0,3 100 277 0 0,7-132-484 0 0,-1 71-164 0 0,2-6 371 0 0,0-50 0 0 0,-4 149 0 0 0,-13 479 0 0 0,7-339 0 0 0,1 81 0 0 0,3-99 0 0 0,2 62 0 0 0,0-79 0 0 0,-4-55 0 0 0,-2-6 0 0 0,-3-6 0 0 0,4 4 0 0 0,-2-8 0 0 0,-1-1 0 0 0,2 0 0 0 0,-1 1 0 0 0,1-1 0 0 0,1 0 0 0 0,0 0 0 0 0,1-10 0 0 0,-1-3 0 0 0,-3-126 0 0 0,2-94 0 0 0,3 202 0 0 0,2-52 0 0 0,11-50 0 0 0,-7 76 0 0 0,-1 15 0 0 0,8-29 0 0 0,-8 46-1 0 0,3-14 25 0 0,-4 37 195 0 0,-6 12-210 0 0,0 0-1 0 0,0 0 0 0 0,0 0 1 0 0,1 0-1 0 0,-1 0 1 0 0,0 0-1 0 0,0 0 1 0 0,0 0-1 0 0,0 0 1 0 0,0 1-1 0 0,0-1 1 0 0,1 0-1 0 0,-1 0 1 0 0,0 0-1 0 0,0 0 1 0 0,0 0-1 0 0,0 0 0 0 0,0 0 1 0 0,0 0-1 0 0,0 0 1 0 0,0 1-1 0 0,1-1 1 0 0,-1 0-1 0 0,0 0 1 0 0,0 0-1 0 0,0 0 1 0 0,0 0-1 0 0,0 0 1 0 0,0 1-1 0 0,0-1 1 0 0,0 0-1 0 0,0 0 0 0 0,0 0 1 0 0,0 0-1 0 0,0 0 1 0 0,0 0-1 0 0,0 1 1 0 0,0-1-1 0 0,0 0 1 0 0,0 0-1 0 0,0 0 1 0 0,0 0-9 0 0,1 27 241 0 0,-1-27-261 0 0,-10 227-321 0 0,5-88-136 0 0,2-70 476 0 0,-2 29 3 0 0,-7 312 22 0 0,13-390 76 0 0,-1-14 0 0 0,1 0 0 0 0,-1 0-1 0 0,0 0 1 0 0,-1 0-1 0 0,1 1-99 0 0,-1-78-132 0 0,6-289 512 0 0,2 273-380 0 0,13-59 0 0 0,-1 5 0 0 0,-15 118 0 0 0,5-20 0 0 0,-3 20 0 0 0,-2 1 0 0 0,1-8 0 0 0,-2 15 0 0 0,-2 15 0 0 0,-1-1 0 0 0,0 1 0 0 0,0 0 0 0 0,0 0 0 0 0,0-1 0 0 0,0 1 0 0 0,0 0 0 0 0,0 0 0 0 0,0 0 0 0 0,0-1 0 0 0,1 1 0 0 0,-1 0 0 0 0,0 0 0 0 0,0 0 0 0 0,0-1 0 0 0,0 1 0 0 0,1 0 0 0 0,-1 0 0 0 0,0 0 0 0 0,0 0 0 0 0,0 0 0 0 0,1-1 0 0 0,-1 1 0 0 0,0 0 0 0 0,0 0 0 0 0,1 0 0 0 0,-1 0 0 0 0,0 0 0 0 0,0 0 0 0 0,1 0 0 0 0,-1 0 0 0 0,0 0 0 0 0,0 0 0 0 0,1 0 0 0 0,-1 0 0 0 0,0 0 0 0 0,0 0 0 0 0,1 3 0 0 0,0 0 0 0 0,-1 0 0 0 0,1 1 0 0 0,-1-1 0 0 0,0 0 0 0 0,0 0 0 0 0,0 1 0 0 0,-1 1 0 0 0,1 8 0 0 0,-5 87 2 0 0,0-25 50 0 0,1-26-87 0 0,-2 0 1 0 0,-4 8 34 0 0,-8 63-577 0 0,12-36 508 0 0,3-26 1210 0 0,-5 14-1141 0 0,2-5 541 0 0,5-42-507 0 0,-1 1-1 0 0,-2 3-33 0 0,1-7 0 0 0,2-17 0 0 0,1 1 0 0 0,-1-1 0 0 0,0 1 0 0 0,-2 4 0 0 0,-1-2 0 0 0,-1-7 0 0 0,1-6 0 0 0,2 2 0 0 0,1 1 0 0 0,-1-1 0 0 0,0 0 0 0 0,1 0 0 0 0,-1 1 0 0 0,1-1 0 0 0,0 0 0 0 0,0 0 0 0 0,0-1 0 0 0,0 1 0 0 0,1-1 0 0 0,-5-37 0 0 0,4 25 0 0 0,0-13-1 0 0,1 0 0 0 0,2-14 1 0 0,0 12-112 0 0,-1 0 0 0 0,-2-2 112 0 0,-1-39 123 0 0,5-40-123 0 0,0-1 95 0 0,5-81-95 0 0,-1-1 0 0 0,-7 171-71 0 0,1 12 4 0 0,-1-1-1 0 0,0 1 0 0 0,-1-1 1 0 0,-1 1-1 0 0,0-2 68 0 0,0 4 71 0 0,1 0 1 0 0,1 0-1 0 0,-1 1 0 0 0,2-1 0 0 0,0-5-71 0 0,0-12-356 0 0,0 24 412 0 0,0 1 1 0 0,0-1-1 0 0,1 1 0 0 0,-1 0 1 0 0,1-1-1 0 0,0 1 1 0 0,1-2-57 0 0,-2 1-44 0 0,0 0 0 0 0,1-1 0 0 0,-2 1 0 0 0,1 0 1 0 0,0-1-1 0 0,-1 0 0 0 0,1 1 0 0 0,-1-1 1 0 0,0 1-1 0 0,0-4 44 0 0,0 4-4 0 0,0-1 0 0 0,0 0 0 0 0,0 0 1 0 0,1 0-1 0 0,-1 0 0 0 0,1 0 0 0 0,0 0 0 0 0,0 1 1 0 0,1-1 3 0 0,-2 2 35 0 0,1 0 0 0 0,0 0 0 0 0,0 0 0 0 0,-1 0 0 0 0,1 0 0 0 0,-1 0 0 0 0,0 0 0 0 0,0 0 0 0 0,0 0 0 0 0,0-1-35 0 0,0 1 99 0 0,0 2-156 0 0,0 0-67 0 0,0 0-18 0 0,2 1 132 0 0,-1 0 0 0 0,0 0-1 0 0,0 0 1 0 0,0 1 0 0 0,0-1 0 0 0,0 0-1 0 0,0 0 1 0 0,-1 1 0 0 0,1-1-1 0 0,0 0 1 0 0,-1 1 0 0 0,1-1 0 0 0,-1 0-1 0 0,1 2 11 0 0,1 5 66 0 0,0 0 0 0 0,0 0 0 0 0,-1 0 0 0 0,0 5-66 0 0,4 23 204 0 0,-3-26-253 0 0,-1 0-1 0 0,-1 1 1 0 0,1-1-1 0 0,-2 0 1 0 0,1 0-1 0 0,-1 0 1 0 0,-2 5 49 0 0,-1 33-66 0 0,-6 157 289 0 0,0-46 10 0 0,-13 225-593 0 0,20-294 360 0 0,1-42 0 0 0,-6 48 0 0 0,3-30 0 0 0,5-64 0 0 0,-1-1 0 0 0,1 1 0 0 0,0-1 0 0 0,-1 1 0 0 0,1-1 0 0 0,-1 0 0 0 0,1 1 0 0 0,-1-1 0 0 0,0 1 0 0 0,1-1 0 0 0,-1 0 0 0 0,0 0 0 0 0,0 1 0 0 0,0-1 0 0 0,0 0 0 0 0,0 0 0 0 0,-3 5 14 0 0,-1-19 52 0 0,-1-31-66 0 0,2 1 0 0 0,1-25 0 0 0,6-65 216 0 0,16-88-216 0 0,9 60-21 0 0,-5 3-118 0 0,-2-16 355 0 0,-14 132-314 0 0,-1 4-20 0 0,3-6 118 0 0,-1 2 221 0 0,2-21-221 0 0,3-19 11 0 0,-9 41-209 0 0,-1 35 161 0 0,0 7 12 0 0,0 5 5 0 0,-2-2 20 0 0,0-1 0 0 0,-1 0 0 0 0,1 1 0 0 0,-1-1 0 0 0,1 1 0 0 0,-1 0 0 0 0,0-1 0 0 0,0 1 0 0 0,-1-1 0 0 0,1 1 0 0 0,-1 0 0 0 0,-1 19 0 0 0,0 12 0 0 0,-2-1 0 0 0,-1 1 0 0 0,-4 7 0 0 0,2-8 0 0 0,-18 115 0 0 0,-2 79 0 0 0,16-116 15 0 0,-2 28 24 0 0,1 7 86 0 0,0 25-16 0 0,-10 116-109 0 0,6-124 0 0 0,-4 261-74 0 0,4 66 92 0 0,15-464-18 0 0,-1 0 0 0 0,-2 0 0 0 0,-1 0 0 0 0,-1 0 0 0 0,-6 15 0 0 0,11-39 0 0 0,-1 12-12 0 0,-6-26-48 0 0,5 1 49 0 0,1 0-1 0 0,0 0 1 0 0,1-1 0 0 0,0 1-1 0 0,1-5 12 0 0,-1-3-7 0 0,-5-344 204 0 0,8 217-202 0 0,10-231-280 0 0,-11 355 282 0 0,12-146 3 0 0,-7 114-38 0 0,2-6 38 0 0,5-29-26 0 0,-12 81 52 0 0,1-1-1 0 0,0 1 1 0 0,0 0-1 0 0,0 0 1 0 0,1-1 0 0 0,1 0-26 0 0,-3 6 94 0 0,12 25 2 0 0,-9-6-96 0 0,-1 0 0 0 0,0 0 0 0 0,-1 2 0 0 0,2 16 0 0 0,7 71 0 0 0,-5 1 0 0 0,-6 38 0 0 0,0-127 0 0 0,7 236-255 0 0,-1-107 142 0 0,-2-21 141 0 0,2 122 104 0 0,-11-156-162 0 0,4-91-61 0 0,0-7 76 0 0,-2-8 23 0 0,-3-74 319 0 0,4-46-327 0 0,2 98 1 0 0,3-71-133 0 0,0 34-96 0 0,-3-8 228 0 0,1-28 0 0 0,0 37 0 0 0,-1-283 0 0 0,5 212 258 0 0,0 108-156 0 0,0 221-374 0 0,-15 91 338 0 0,8-196 68 0 0,-1-28-54 0 0,4 22-80 0 0,3 129 0 0 0,0 10 0 0 0,-5-161 0 0 0,0-39 0 0 0,1 1 0 0 0,0-1 0 0 0,2 14 0 0 0,-1-3 9 0 0,-1-6-172 0 0,1-45 293 0 0,0 15-228 0 0,-1 1-1 0 0,0-1 0 0 0,-1-10 99 0 0,0 12-4 0 0,1-1 0 0 0,0 0 0 0 0,0 0 0 0 0,2-4 4 0 0,1-21 0 0 0,5-309 314 0 0,-3 56-316 0 0,-5 209-185 0 0,1 0 246 0 0,-3-1 0 0 0,-7-32-59 0 0,7 98 3 0 0,1 0 0 0 0,0 0-1 0 0,1 0 1 0 0,1 0 0 0 0,0 0 0 0 0,1 0 0 0 0,3-12-3 0 0,-3 5-14 0 0,0-1 0 0 0,-1-6 14 0 0,-1 28-99 0 0,0 3-37 0 0,0 6 136 0 0,1 0 0 0 0,0 1 0 0 0,1-1 0 0 0,0 0 0 0 0,5 30 0 0 0,-3 13 0 0 0,2 21 0 0 0,-3 75 0 0 0,-8 12 0 0 0,3-20 0 0 0,-1 14 0 0 0,3-128 7 0 0,1 0-1 0 0,2 16-6 0 0,0-17 89 0 0,-2 0 0 0 0,-1 18-89 0 0,-1-21 43 0 0,-1-6-57 0 0,1 0-1 0 0,1 0 1 0 0,0 0-1 0 0,2 0 1 0 0,0 6 14 0 0,-1-19 8 0 0,-1 1 0 0 0,1-1 1 0 0,-1 0-1 0 0,0 1 1 0 0,0-1-1 0 0,0 0 1 0 0,-1 1-1 0 0,1-1 1 0 0,-1 0-1 0 0,0 1 0 0 0,0-1 1 0 0,0 0-9 0 0,0 1 45 0 0,1-4-110 0 0,0 0-16 0 0,-1-1 73 0 0,0 0 1 0 0,1-1 0 0 0,-1 1-1 0 0,0 0 1 0 0,0-1 0 0 0,1 1-1 0 0,-1-1 1 0 0,1 1 0 0 0,-1-1-1 0 0,1 0 8 0 0,-4-18 0 0 0,2 9 0 0 0,0 1 0 0 0,1-1 0 0 0,0-10 0 0 0,-2-260-64 0 0,3 244 168 0 0,3 1 0 0 0,5-31-104 0 0,5-39 96 0 0,-7 42-273 0 0,-2 0 0 0 0,-4-58 177 0 0,-1 48 26 0 0,2 60-26 0 0,-1 14 0 0 0,0 0 0 0 0,0 0 0 0 0,0 0 0 0 0,0 0 0 0 0,0 0 0 0 0,0 0 0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0,1 0 0 0 0,-1 0 0 0 0,0 0 0 0 0,0 0 0 0 0,0 0 0 0 0,0 0 0 0 0,0 0 0 0 0,5 26 0 0 0,-2 25 322 0 0,-4 47-322 0 0,0-31-95 0 0,-1-22-34 0 0,-5 30 129 0 0,-1 4-42 0 0,2-8 42 0 0,-2 70 0 0 0,2 113 0 0 0,0 5 0 0 0,-5 12 33 0 0,5-163 0 0 0,-8 48 165 0 0,9-117-336 0 0,-7 21 138 0 0,8-83-70 0 0,-1-21 162 0 0,1-20-121 0 0,5-53 29 0 0,1 31-40 0 0,-2 50 92 0 0,-1-20 97 0 0,7-40-149 0 0,-1 32-52 0 0,-2 25-64 0 0,6-28 116 0 0,3-14 0 0 0,-10 56 0 0 0,0 22 0 0 0,1 9 0 0 0,0 8 0 0 0,-1 7 0 0 0,-1 0 0 0 0,-1 1 0 0 0,-1-1 0 0 0,-1 0 0 0 0,-2 6 0 0 0,-2 32 0 0 0,2 2 0 0 0,-10 265 0 0 0,9-156 0 0 0,-1 2 0 0 0,-2 86 0 0 0,5-206 61 0 0,-2 0 0 0 0,-11 46-61 0 0,15-89 4 0 0,-6 26-1 0 0,0 1 1 0 0,-2-1-1 0 0,-4 6-3 0 0,8-30 0 0 0,1-1 0 0 0,-2 0 0 0 0,1 0 0 0 0,-1 0 0 0 0,0-1 0 0 0,-2 0 0 0 0,0-3 0 0 0,7-6 0 0 0,1 0 0 0 0,-1 0 0 0 0,0 0 0 0 0,1 0 0 0 0,-1 0 0 0 0,0 0 0 0 0,1-1 0 0 0,-1 1 0 0 0,1 0 0 0 0,-1 0 0 0 0,0-1 0 0 0,1 1 0 0 0,-1 0 0 0 0,1-1 0 0 0,-1 1 0 0 0,1-1 0 0 0,-1 1 0 0 0,1-1 0 0 0,-1 1 0 0 0,1-1 0 0 0,-1 1 0 0 0,1-1 0 0 0,0 1 0 0 0,-1-1 0 0 0,1 0 0 0 0,0 1 0 0 0,0-1 0 0 0,-1 1 0 0 0,1-1 0 0 0,0 0 0 0 0,0 1 0 0 0,0-2 0 0 0,-5-23 0 0 0,4 23 0 0 0,-6-78 0 0 0,3 0 0 0 0,4-35 0 0 0,19-160 0 0 0,9 79 0 0 0,-17 134 0 0 0,-2 18 0 0 0,-5 30 0 0 0,-1 1 0 0 0,-1-1 0 0 0,0 1 0 0 0,0-8 0 0 0,-2 13 0 0 0,1 1 0 0 0,0 0 0 0 0,1 0 0 0 0,0-1 0 0 0,2-4 0 0 0,4-20 0 0 0,-8 31 0 0 0,0 1 0 0 0,0 0 0 0 0,0 0 0 0 0,0-1 0 0 0,0 1 0 0 0,0 0 0 0 0,0 0 0 0 0,0-1 0 0 0,0 1 0 0 0,0 0 0 0 0,0 0 0 0 0,1 0 0 0 0,-1-1 0 0 0,0 1 0 0 0,0 0 0 0 0,0 0 0 0 0,0 0 0 0 0,0-1 0 0 0,1 1 0 0 0,-1 0 0 0 0,0 0 0 0 0,0 0 0 0 0,0 0 0 0 0,1-1 0 0 0,-1 1 0 0 0,0 0 0 0 0,0 0 0 0 0,0 0 0 0 0,1 0 0 0 0,0 0 0 0 0,-1 0 0 0 0,1 1 0 0 0,0-1 0 0 0,0 1 0 0 0,-1-1 0 0 0,1 1 0 0 0,0-1 0 0 0,-1 1 0 0 0,1-1 0 0 0,0 1 0 0 0,-1 0 0 0 0,1-1 0 0 0,-1 1 0 0 0,1 0 0 0 0,-1-1 0 0 0,1 1 0 0 0,-1 0 0 0 0,1 0 0 0 0,-1-1 0 0 0,0 1 0 0 0,0 0 0 0 0,1 0 0 0 0,-1 0 0 0 0,0 0 0 0 0,0 0 0 0 0,7 29 0 0 0,-6-22 0 0 0,8 39 0 0 0,-2 0 0 0 0,-1 10 0 0 0,1 16 0 0 0,2 15 0 0 0,5 73 0 0 0,4 22 0 0 0,-9 20 128 0 0,-9-203-128 0 0,0 0 0 0 0,0 0 0 0 0,0 0 0 0 0,0 0 0 0 0,0 0 0 0 0,0 1 0 0 0,0-1 0 0 0,0 0 0 0 0,0 0 0 0 0,0 0 0 0 0,0 0 0 0 0,0 0 0 0 0,0 0 0 0 0,0 0 0 0 0,0 0 0 0 0,0 0 0 0 0,0 0 0 0 0,0 0 0 0 0,0 1 0 0 0,0-1 0 0 0,0 0 0 0 0,0 0 0 0 0,0 0 0 0 0,0 0 0 0 0,0 0 0 0 0,0 0 0 0 0,0 0 0 0 0,0 0 0 0 0,0 0 0 0 0,0 0 0 0 0,0 1 0 0 0,0-1 0 0 0,0 0 0 0 0,0 0 0 0 0,0 0 0 0 0,0 0 0 0 0,0 0 0 0 0,0 0 0 0 0,-1 0 0 0 0,1 0 0 0 0,0 0 0 0 0,0 0 0 0 0,0 0 0 0 0,0 0 0 0 0,0 0 0 0 0,0 0 0 0 0,0 0 0 0 0,0 0 0 0 0,0 0 0 0 0,0 0 0 0 0,0 0 0 0 0,0 0 0 0 0,-1 0 0 0 0,1 0 0 0 0,0 0 0 0 0,0 0 0 0 0,0 0 0 0 0,0 0 0 0 0,0 0 0 0 0,0 0 0 0 0,-4-6 0 0 0,-3-10-14 0 0,0-16-4 0 0,2 0 1 0 0,0 0 0 0 0,2-1 0 0 0,2-22 17 0 0,-2 1-5 0 0,2-52 5 0 0,6-41 0 0 0,0-25 0 0 0,-1 65 0 0 0,8-24 0 0 0,2-47 0 0 0,-13 152-2 0 0,0-6-49 0 0,3-13 51 0 0,0 32-11 0 0,-3 10 12 0 0,-1 0 1 0 0,1 0-1 0 0,0 0 0 0 0,-1 0 1 0 0,0 0-1 0 0,1-1 0 0 0,-1 1 1 0 0,0 0-2 0 0,8 36 53 0 0,-3 36-53 0 0,-3 1 0 0 0,-3 0 0 0 0,-9 60 0 0 0,-2 49 0 0 0,4-54 0 0 0,4-32 0 0 0,3-45 0 0 0,1-33 0 0 0,0 0 0 0 0,-1 0 0 0 0,0-1 0 0 0,-1 2 0 0 0,1-13-1 0 0,-1 3 51 0 0,-4-13-35 0 0,4 1-15 0 0,-1-1 0 0 0,1 0 0 0 0,0 0 0 0 0,0 0 0 0 0,1 0 0 0 0,0 0 0 0 0,0 0 1 0 0,1-1-1 0 0,0 1 0 0 0,-4-27-11 0 0,0-6-2 0 0,2-1-1 0 0,2 1 1 0 0,2-1 0 0 0,3-18 13 0 0,2-43-1 0 0,5-60 1 0 0,0 33 0 0 0,3-25 0 0 0,-6 77 0 0 0,-7 60 0 0 0,1-1 0 0 0,3-4 0 0 0,0-6 0 0 0,-8 12 0 0 0,0 12 0 0 0,3 10 0 0 0,5 32 16 0 0,-2 0-1 0 0,-2 1 0 0 0,-1-1 0 0 0,-4 21-15 0 0,2 20 91 0 0,-4-21-136 0 0,0-8 10 0 0,4-4 35 0 0,0-14 0 0 0,-1 0 0 0 0,-3 15 0 0 0,-2-1 0 0 0,2 0 0 0 0,1 40 0 0 0,-4 179 0 0 0,-2-30 0 0 0,10-228 0 0 0,0 0 0 0 0,-1 0 0 0 0,0 0 0 0 0,0 0 0 0 0,0 0 0 0 0,-1 0 0 0 0,0 0 0 0 0,0-1 0 0 0,-1 1 0 0 0,-1 2 0 0 0,2-7 0 0 0,2-2 0 0 0,-1 1 0 0 0,1 0 0 0 0,0-1 0 0 0,0 1 0 0 0,-1-1 0 0 0,1 1 0 0 0,0 0 0 0 0,0-1 0 0 0,0 1 0 0 0,0 0 0 0 0,0-1 0 0 0,0 1 0 0 0,0 0 0 0 0,0-1 0 0 0,0 1 0 0 0,0 0 0 0 0,0-1 0 0 0,0 2 0 0 0,0-2 0 0 0,0 0 0 0 0,0 0 0 0 0,0 0 0 0 0,0 0 0 0 0,1 0 0 0 0,-1 0 0 0 0,0 0 0 0 0,0 1 0 0 0,0-1 0 0 0,0 0 0 0 0,0 0 0 0 0,0 0 0 0 0,0 0 0 0 0,0 0 0 0 0,0 0 0 0 0,0 1 0 0 0,0-1 0 0 0,0 0 0 0 0,0 0 0 0 0,0 0 0 0 0,0 0 0 0 0,0 0 0 0 0,0 0 0 0 0,0 0 0 0 0,0 1 0 0 0,0-1 0 0 0,0 0 0 0 0,-1 0 0 0 0,1 0 0 0 0,0 0 0 0 0,0 0 0 0 0,0 0 0 0 0,0 0 0 0 0,0 0 0 0 0,0 1 0 0 0,0-1 0 0 0,0 0 0 0 0,0 0 0 0 0,0 0 0 0 0,0 0 0 0 0,-1 0 0 0 0,1 0 0 0 0,0 0 0 0 0,0 0 0 0 0,0 0 0 0 0,0 0 0 0 0,0 0 0 0 0,0 0 0 0 0,0 0 0 0 0,-1 0 0 0 0,1 0 0 0 0,0 0 0 0 0,0 0 0 0 0,0 0 0 0 0,0 0 0 0 0,0 0 0 0 0,0 0 0 0 0,-1 0 0 0 0,1 0 0 0 0,0 0 0 0 0,0 0 0 0 0,0 0 0 0 0,0 0 0 0 0,0 0 0 0 0,0 0 0 0 0,-5-5 0 0 0,5 5 0 0 0,-1-4-5 0 0,-1 0 0 0 0,1 0 0 0 0,0-1 1 0 0,0 1-1 0 0,1 0 0 0 0,-1-1 5 0 0,-2-10-24 0 0,-1-13 20 0 0,0 1 1 0 0,2-1 0 0 0,1-22 3 0 0,0-3-1 0 0,2-96 1 0 0,1 52 0 0 0,3-161 0 0 0,-5 213 0 0 0,4-198 0 0 0,-3 69 0 0 0,-2 97 0 0 0,5 37 0 0 0,-1 23 0 0 0,-1 13 0 0 0,3 28 0 0 0,-2 1 0 0 0,0 0 0 0 0,-2 24 0 0 0,9 164 0 0 0,-20 404 0 0 0,7-435 0 0 0,-8 33 0 0 0,5-129 0 0 0,-7 67 0 0 0,11-127 0 0 0,-2 1 0 0 0,-1 1 0 0 0,-3 23 0 0 0,1-20 0 0 0,2-24 0 0 0,1-9 0 0 0,-1-8 0 0 0,5 10 0 0 0,-4-17-14 0 0,0 0 1 0 0,1 0-1 0 0,1-1 0 0 0,1 1 0 0 0,0-14 14 0 0,0-4-3 0 0,2-78 55 0 0,1 39-93 0 0,5-90-64 0 0,-1 55 103 0 0,9-137 2 0 0,-11 186 0 0 0,11-56 0 0 0,-10 84 0 0 0,-1-8 0 0 0,-4 29 0 0 0,1 1 0 0 0,0-1 0 0 0,1 0 0 0 0,0 1 0 0 0,1 0 0 0 0,2 68 54 0 0,-2 272-44 0 0,4-150 30 0 0,-1-52-16 0 0,17 307-24 0 0,-16-316 0 0 0,-6 43 0 0 0,-1-100 0 0 0,-1-50 0 0 0,1-12 0 0 0,0 0 0 0 0,0 0 0 0 0,0 0 0 0 0,0 0 0 0 0,0 0 0 0 0,0 0 0 0 0,0 0 0 0 0,0 0 0 0 0,0 0 0 0 0,0 0 0 0 0,0 0 0 0 0,0 0 0 0 0,0-1 0 0 0,0 1 0 0 0,0 0 0 0 0,0 0 0 0 0,0 0 0 0 0,0 0 0 0 0,-1 0 0 0 0,1 0 0 0 0,0 0 0 0 0,0 0 0 0 0,0 0 0 0 0,0 0 0 0 0,0 0 0 0 0,0 0 0 0 0,0 0 0 0 0,0 0 0 0 0,0 0 0 0 0,0 0 0 0 0,0 0 0 0 0,0 0 0 0 0,0 0 0 0 0,0 0 0 0 0,0 0 0 0 0,0 0 0 0 0,-1 0 0 0 0,1 0 0 0 0,0 0 0 0 0,0 0 0 0 0,0 0 0 0 0,0 0 0 0 0,0 0 0 0 0,0 0 0 0 0,0 0 0 0 0,0 1 0 0 0,0-1 0 0 0,0 0 0 0 0,0 0 0 0 0,0 0 0 0 0,0 0 0 0 0,0 0 0 0 0,0 0 0 0 0,0 0 0 0 0,0 0 0 0 0,0 0 0 0 0,0 0 0 0 0,0 0 0 0 0,0 0 0 0 0,0 0 0 0 0,0 0 0 0 0,0 0 0 0 0,0 0 0 0 0,0 0 0 0 0,-5-8 0 0 0,-3-11 0 0 0,3-1 0 0 0,1 1 0 0 0,1-1 0 0 0,0 0 0 0 0,2 0 0 0 0,0-16 0 0 0,-1-10 0 0 0,-7-190 0 0 0,1 44 0 0 0,4 128 0 0 0,1 43 0 0 0,2 0 0 0 0,1-17 0 0 0,2-51 0 0 0,-1 52 0 0 0,0 0 0 0 0,3 0 0 0 0,1-3 0 0 0,2-13 0 0 0,-7 52 0 0 0,0 1 0 0 0,0 0 0 0 0,0 0 0 0 0,0 0 0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1 0 0 0,0-1 0 0 0,0 0 0 0 0,0 0 0 0 0,0 0 0 0 0,0 0 0 0 0,0 0 0 0 0,1 0 0 0 0,-1 0 0 0 0,0 0 0 0 0,0 0 0 0 0,0 0 0 0 0,0 0 0 0 0,2 6 0 0 0,2 7 0 0 0,1 77 0 0 0,-4 48 0 0 0,-2-65 0 0 0,-4 89 0 0 0,2 199 0 0 0,3-227 0 0 0,-1-128 0 0 0,-2-10 0 0 0,-2-10 0 0 0,-1-63 0 0 0,2 1 0 0 0,5-23 0 0 0,-1 30 0 0 0,5-30 0 0 0,7-38 0 0 0,-2 41 0 0 0,-7 39 0 0 0,-2-2 0 0 0,3 35 0 0 0,-2 23 0 0 0,1 6 0 0 0,0 7 0 0 0,-1 5 0 0 0,-1 0 0 0 0,-1 1 0 0 0,-1 9 0 0 0,0 10 0 0 0,-7 571 0 0 0,11-450 0 0 0,-11-335 0 0 0,14-58 0 0 0,1 0 0 0 0,-2 116 0 0 0,0 89 0 0 0,1-5 0 0 0,-6 31 0 0 0,0-17 0 0 0,1 17 0 0 0,0 13 0 0 0,-1-6 0 0 0,2 17 0 0 0,0 0 0 0 0,-2 0 0 0 0,-1 6 0 0 0,-2 56 0 0 0,4 20 0 0 0,1-17 0 0 0,3 111 0 0 0,-1-158 0 0 0,-2-23 0 0 0,0 0 0 0 0,-1 0 0 0 0,-1 0 0 0 0,-1 4 0 0 0,1 24 0 0 0,1-17 0 0 0,-2-22 0 0 0,-1-10 0 0 0,-1-9 0 0 0,-14-240 0 0 0,14 187 0 0 0,2-43 0 0 0,8-48 0 0 0,-5 126 0 0 0,-2-3 0 0 0,-1 26 0 0 0,1 1 0 0 0,1-1 0 0 0,-1 0 0 0 0,2 0 0 0 0,1-5 0 0 0,0 4 0 0 0,-2 8 0 0 0,0-1 0 0 0,0 1 0 0 0,0-1 0 0 0,-1 0 0 0 0,1 1 0 0 0,-1-4 0 0 0,1-8 0 0 0,2 7 0 0 0,-1 9 0 0 0,0 6 0 0 0,3 12 0 0 0,-2 1 0 0 0,0-1 0 0 0,-2 1 0 0 0,0-1 0 0 0,-1 2 0 0 0,1 11 0 0 0,3 15 0 0 0,0-2 0 0 0,-2 26 0 0 0,1 4 0 0 0,-3-50 0 0 0,-1 1 0 0 0,-3 19 0 0 0,2-27 0 0 0,0 0 0 0 0,1 0 0 0 0,1 0 0 0 0,1 0 0 0 0,0 0 0 0 0,3 5 0 0 0,-4-19 0 0 0,1-1 0 0 0,0 1 0 0 0,-1-1 0 0 0,1 1 0 0 0,-1-1 0 0 0,0 1 0 0 0,0-1 0 0 0,-1 1 0 0 0,1 0 0 0 0,-2 2 0 0 0,-11-67 0 0 0,11 53 0 0 0,-1-12 0 0 0,0 0 0 0 0,1-13 0 0 0,-1-143 0 0 0,2 136-19 0 0,0 19-3 0 0,1 0-1 0 0,1-7 23 0 0,-1 16 0 0 0,0-1 0 0 0,-1 1 0 0 0,0 0 0 0 0,-3-13 0 0 0,1 10 0 0 0,1 0 0 0 0,0-14 0 0 0,1 8 0 0 0,0 0 0 0 0,-5-18 0 0 0,2-3 37 0 0,0-39-37 0 0,-2-19 27 0 0,4 57-40 0 0,2 34 9 0 0,0-1 1 0 0,-1 1-1 0 0,0 0 0 0 0,0-1 1 0 0,-1 1-1 0 0,0 0 0 0 0,-1 0 1 0 0,0 0-1 0 0,0 0 1 0 0,-1 0-1 0 0,-3-5 4 0 0,6 14 4 0 0,1 0 0 0 0,-1 1 0 0 0,0-1 0 0 0,1 0 0 0 0,-1 1 0 0 0,1-1 1 0 0,-1 1-1 0 0,1-1 0 0 0,-1 1 0 0 0,1-1 0 0 0,-1 1 0 0 0,1-1 0 0 0,-1 1-4 0 0,1-1 0 0 0,-3 5 0 0 0,1 0 0 0 0,-1 0 0 0 0,1 1 0 0 0,1-1 0 0 0,-1 0 0 0 0,1 1 0 0 0,0-1 0 0 0,0 1 0 0 0,0-1 0 0 0,1 1 0 0 0,0 0 0 0 0,-2 7 0 0 0,-3 31 0 0 0,-20 139 0 0 0,-1 6 0 0 0,23-170 0 0 0,-1 1 0 0 0,-1-1 0 0 0,0 0 0 0 0,-7 15 0 0 0,12-33-1 0 0,-1 0 0 0 0,1-1 0 0 0,0 1 0 0 0,-1 0 0 0 0,1-1 0 0 0,0 1 0 0 0,-1 0 0 0 0,1-1-1 0 0,0 1 1 0 0,-1-1 0 0 0,1 1 0 0 0,-1 0 0 0 0,0-1 0 0 0,1 1 0 0 0,-1-1 0 0 0,1 0 0 0 0,-1 1 0 0 0,0-1 0 0 0,1 1 0 0 0,-1-1-1 0 0,0 0 1 0 0,1 0 0 0 0,-1 1 0 0 0,0-1 0 0 0,1 0 0 0 0,-1 0 0 0 0,0 0 0 0 0,0 0 0 0 0,1 0 0 0 0,-1 1 0 0 0,0-2 0 0 0,0 1 1 0 0,0 0-1 0 0,0-1 0 0 0,-1 1 0 0 0,1-1 0 0 0,0 0 0 0 0,0 1 0 0 0,0-1 0 0 0,0 0 0 0 0,0 0 0 0 0,0 0 0 0 0,1 0 0 0 0,-1 0 0 0 0,0 0 0 0 0,0 0 0 0 0,1 0 0 0 0,-1 0 0 0 0,0 0 0 0 0,1 0 0 0 0,-1-1 0 0 0,1 1 1 0 0,-8-21 6 0 0,1 0 1 0 0,1-1 0 0 0,0 1-1 0 0,2-1 1 0 0,1-1-7 0 0,-8-120-130 0 0,8 90 120 0 0,-5-66 10 0 0,-6-115 0 0 0,11 141 0 0 0,-2-160 0 0 0,8 184-2 0 0,3-125 58 0 0,-12 232-110 0 0,-19 366 54 0 0,9-163 0 0 0,1-34 0 0 0,6-102 0 0 0,6-94 0 0 0,-2-10 0 0 0,3 0 0 0 0,1-1 0 0 0,0 0 0 0 0,0 0 0 0 0,0 0 0 0 0,0 0 0 0 0,0 0 0 0 0,1-1 0 0 0,-1 1 0 0 0,0 0 0 0 0,0 0 0 0 0,1-1 0 0 0,-1 1 0 0 0,1-1 0 0 0,-8-20 0 0 0,1-1 0 0 0,2 0 0 0 0,0-1 0 0 0,2 1 0 0 0,0-14 0 0 0,-7-34 0 0 0,-4-7 0 0 0,0 3 0 0 0,4-2 0 0 0,-11-175-3 0 0,3 18-58 0 0,10 135 61 0 0,-2-27 0 0 0,6 96 0 0 0,-1 1 0 0 0,-2 0 0 0 0,-2-4 0 0 0,7 27 4 0 0,-1 7 18 0 0,0 9 43 0 0,-2 59 39 0 0,4-1 0 0 0,3 29-104 0 0,0-28 43 0 0,21 385-97 0 0,-9-281 54 0 0,3 33 0 0 0,69 345 152 0 0,-78-509-894 0 0,-12-51 26 0 0,0 1 1 0 0,0-1 0 0 0,-4-4 715 0 0,8 12-1205 0 0,0 1-1219 0 0,0 0-4698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8T14:19:23.590"/>
    </inkml:context>
    <inkml:brush xml:id="br0">
      <inkml:brushProperty name="width" value="0.35" units="cm"/>
      <inkml:brushProperty name="height" value="0.35" units="cm"/>
      <inkml:brushProperty name="color" value="#FFFFFF"/>
    </inkml:brush>
  </inkml:definitions>
  <inkml:trace contextRef="#ctx0" brushRef="#br0">445 430 6216 0 0,'0'-1'0'0'0,"-39"-117"460"0"0,26 82-371 0 0,3-1 1 0 0,-4-20-90 0 0,8 28 9 0 0,-4-22 110 0 0,7 32 348 0 0,0 0 0 0 0,-2 0 0 0 0,-4-12-467 0 0,8 30 101 0 0,1 0 1 0 0,0 0 0 0 0,0 1-1 0 0,-1-1 1 0 0,1 0 0 0 0,0 0-1 0 0,-1 1 1 0 0,1-1 0 0 0,-1 0-1 0 0,1 1 1 0 0,-1-1-1 0 0,1 0 1 0 0,-1 1 0 0 0,0-1-1 0 0,1 1 1 0 0,-1-1 0 0 0,0 1-102 0 0,1 0 34 0 0,0 0 0 0 0,0 0 0 0 0,-1 0 0 0 0,1 0 0 0 0,0 0 0 0 0,0 0 0 0 0,-1 1 0 0 0,1-1 0 0 0,0 0 0 0 0,0 0 0 0 0,-1 0 0 0 0,1 1 0 0 0,0-1 0 0 0,0 0 0 0 0,0 0 0 0 0,0 1 0 0 0,-1-1 1 0 0,1 0-1 0 0,0 1 0 0 0,0-1 0 0 0,0 0 0 0 0,0 0 0 0 0,0 1 0 0 0,0-1 0 0 0,0 0 0 0 0,0 1 0 0 0,0-1 0 0 0,0 0-34 0 0,-4 33 714 0 0,4-30-629 0 0,-1 145 1074 0 0,1-25-614 0 0,-13 643 2966 0 0,12-650-3006 0 0,-3 62 454 0 0,4-175-916 0 0,-4 26 175 0 0,4-28-198 0 0,0 0 1 0 0,0 0-1 0 0,-1 1 0 0 0,1-1 1 0 0,0 0-1 0 0,-1 0 1 0 0,1 0-1 0 0,-1 0 0 0 0,0 0 1 0 0,1 0-1 0 0,-1 0 1 0 0,0 0-1 0 0,1 0 0 0 0,-1 0 1 0 0,0 0-1 0 0,0 0 1 0 0,0 0-1 0 0,0-1 0 0 0,-1 2-20 0 0,2-2 9 0 0,0 0 0 0 0,-1 0-1 0 0,1 0 1 0 0,0 0-1 0 0,-1 0 1 0 0,1 0-1 0 0,-1 0 1 0 0,1 0 0 0 0,0 0-1 0 0,-1 0 1 0 0,1 0-1 0 0,-1 0 1 0 0,1 0-1 0 0,0 0 1 0 0,-1 0 0 0 0,1 0-1 0 0,0 0 1 0 0,-1 0-1 0 0,1-1 1 0 0,0 1-1 0 0,-1 0 1 0 0,1 0 0 0 0,0 0-1 0 0,-1-1 1 0 0,1 1-1 0 0,0 0 1 0 0,0 0-1 0 0,-1-1 1 0 0,1 1 0 0 0,0-1-9 0 0,-8-12 132 0 0,8 13-131 0 0,-4-13 75 0 0,0 0-1 0 0,0 0 0 0 0,1 0 1 0 0,0-6-76 0 0,0 2 51 0 0,-10-67 96 0 0,3-1 0 0 0,4-11-147 0 0,1-173 10 0 0,9 97 20 0 0,8 0 0 0 0,7-3-30 0 0,-15 151 66 0 0,-1 1 0 0 0,-2-1-1 0 0,0 0 1 0 0,-3-19-66 0 0,2 42 14 0 0,0 0 0 0 0,0 0-1 0 0,0 0 1 0 0,-1 0 0 0 0,1 0 0 0 0,0 0-1 0 0,-1 0 1 0 0,1 0 0 0 0,0 0 0 0 0,-1 0-1 0 0,0 0 1 0 0,1 0 0 0 0,-1 1 0 0 0,1-1-1 0 0,-1 0 1 0 0,0 0 0 0 0,0 0-14 0 0,1 1 7 0 0,0 0 0 0 0,0 0-1 0 0,0 0 1 0 0,-1 0 0 0 0,1 0 0 0 0,0 0 0 0 0,0 0 0 0 0,-1 0-1 0 0,1 0 1 0 0,0 0 0 0 0,0 0 0 0 0,0 0 0 0 0,-1 0 0 0 0,1 0-1 0 0,0 0 1 0 0,0 0 0 0 0,-1 0 0 0 0,1 0 0 0 0,0 0 0 0 0,0 0-1 0 0,0 0 1 0 0,-1 0 0 0 0,1 0 0 0 0,0 0 0 0 0,0 0 0 0 0,0 0-1 0 0,-1 1 1 0 0,1-1-7 0 0,-6 10 156 0 0,-1 9 2 0 0,2 0-1 0 0,1 1 0 0 0,0 0 0 0 0,0 14-157 0 0,2-16 17 0 0,-8 89 80 0 0,4 6-97 0 0,4-51 31 0 0,-4 100 198 0 0,9 15-229 0 0,-3-166 16 0 0,1 0 1 0 0,0 0-1 0 0,1-1 0 0 0,0 1 0 0 0,4 9-16 0 0,-1-12 75 0 0,-2-10-50 0 0,0-6-5 0 0,-1-6-6 0 0,0 0-1 0 0,-2-13-13 0 0,2-13 52 0 0,2-3-26 0 0,2 0 0 0 0,2 1-1 0 0,6-20-25 0 0,-12 55 23 0 0,1-1 0 0 0,1 1 0 0 0,-1 0-1 0 0,1 0 1 0 0,0 0 0 0 0,0 0 0 0 0,1 1-1 0 0,2-3-22 0 0,-6 8 13 0 0,1-1-1 0 0,0 0 0 0 0,-1 1 1 0 0,1-1-1 0 0,0 1 0 0 0,0-1 0 0 0,0 1 1 0 0,0 0-1 0 0,1 0 0 0 0,-1 0 1 0 0,0 0-1 0 0,0 0 0 0 0,1 0-12 0 0,-1 1 7 0 0,0 0 0 0 0,-1 0 0 0 0,1 0 0 0 0,0 0 0 0 0,-1 0 0 0 0,1 0 0 0 0,0 0 0 0 0,-1 1 0 0 0,1-1 0 0 0,0 0 0 0 0,-1 1 0 0 0,1 0 0 0 0,-1-1 0 0 0,1 1 0 0 0,-1 0 0 0 0,0 0-1 0 0,1 0 1 0 0,-1 0 0 0 0,0 0 0 0 0,1 0 0 0 0,-1 0-7 0 0,7 7 62 0 0,-1 1 0 0 0,1-1-1 0 0,-1 1 1 0 0,-1 1-1 0 0,0-1 1 0 0,0 1 0 0 0,-1 0-1 0 0,3 9-61 0 0,7 21-8 0 0,7 29 8 0 0,-16-49 11 0 0,28 110-591 0 0,6 75 580 0 0,-20-98 231 0 0,-4-16 57 0 0,9 42-211 0 0,-20-116-109 0 0,-6-31-26 0 0,0-6 79 0 0,-18-260 35 0 0,4 79-59 0 0,6-38 3 0 0,2 31 0 0 0,6 180 0 0 0,0 14 0 0 0,1 0 0 0 0,-2 0 0 0 0,1 0 0 0 0,-5-11 0 0 0,0 11 0 0 0,6 14 0 0 0,0 0 0 0 0,0 0 0 0 0,0 0 0 0 0,-1 0 0 0 0,1 0 0 0 0,0 0 0 0 0,0 0 0 0 0,0 0 0 0 0,0 0 0 0 0,0 0 0 0 0,-1 0 0 0 0,1 0 0 0 0,0 0 0 0 0,0 0 0 0 0,0 0 0 0 0,0 0 0 0 0,-1 0 0 0 0,1 0 0 0 0,0 0 0 0 0,0 0 0 0 0,0 0 0 0 0,0 0 0 0 0,0 0 0 0 0,-1 0 0 0 0,1 0 0 0 0,0 0 0 0 0,0 0 0 0 0,0 1 0 0 0,0-1 0 0 0,0 0 0 0 0,0 0 0 0 0,0 0 0 0 0,-1 0 0 0 0,1 0 0 0 0,0 0 0 0 0,0 0 0 0 0,0 1 0 0 0,0-1 0 0 0,0 0 0 0 0,0 0 0 0 0,0 0 0 0 0,0 0 0 0 0,0 1 0 0 0,-8 25 0 0 0,6-18 0 0 0,-6 26-8 0 0,2 1-1 0 0,1 0 1 0 0,1 16 8 0 0,2 110 299 0 0,2-123-37 0 0,0-16-80 0 0,0 35-342 0 0,2 0 1 0 0,4 11 159 0 0,-1-30-123 0 0,7 43 1731 0 0,-10-71-1751 0 0,-2-15-161 0 0,-2-16 461 0 0,1-15 302 0 0,-5-20-459 0 0,0-10-5 0 0,3 16 5 0 0,-6-160 0 0 0,9 101-349 0 0,18 323 714 0 0,-6-89-688 0 0,-8-95 246 0 0,-3-26 96 0 0,-1-1 0 0 0,1 1 0 0 0,0-1 1 0 0,0 0-1 0 0,0 1 0 0 0,0-1 0 0 0,1 0 0 0 0,-1 0 0 0 0,1 0 0 0 0,0 0 0 0 0,0 0 0 0 0,0-1 0 0 0,1 3-19 0 0,-1-4 118 0 0,-2-1-181 0 0,4-50-407 0 0,-2-40 470 0 0,1-16 401 0 0,-2 86-386 0 0,6-132-424 0 0,-5 176 409 0 0,0 0 0 0 0,2 1 0 0 0,2 26 0 0 0,3 1 0 0 0,-1-10 0 0 0,-1 1 0 0 0,10 34 0 0 0,2 2 0 0 0,-16-65 0 0 0,1 0 0 0 0,1 0 0 0 0,4 10 0 0 0,-5-17 23 0 0,-4-7-15 0 0,0 0 1 0 0,1 0-1 0 0,-1 0 0 0 0,0 0 0 0 0,0 0 1 0 0,0 0-1 0 0,1 0 0 0 0,-1 0 1 0 0,0 0-1 0 0,0 0 0 0 0,0-1 1 0 0,1 1-1 0 0,-1 0 0 0 0,0 0 0 0 0,0 0 1 0 0,0 0-1 0 0,0 0 0 0 0,1-1 1 0 0,-1 1-1 0 0,0 0 0 0 0,0 0 1 0 0,0 0-1 0 0,0 0 0 0 0,0-1 0 0 0,0 1 1 0 0,0 0-1 0 0,1 0 0 0 0,-1-1 1 0 0,0 1-1 0 0,0 0 0 0 0,0 0-8 0 0,-1-12 171 0 0,-1 2-92 0 0,2 2-133 0 0,0 1 0 0 0,-1 0 1 0 0,0 0-1 0 0,0 0 1 0 0,-1 0-1 0 0,-2-5 54 0 0,-5-34-121 0 0,4 15 98 0 0,-5-38 59 0 0,2 0-1 0 0,3-49-35 0 0,2 63 37 0 0,3-32 176 0 0,-1-9-30 0 0,0 73-183 0 0,1 1 0 0 0,1 0 0 0 0,0-1 0 0 0,4-11 0 0 0,-1 23 0 0 0,-4 11 0 0 0,0 0 0 0 0,0 0 0 0 0,0-1 0 0 0,0 1 0 0 0,0 0 0 0 0,0 0 0 0 0,0 0 0 0 0,0 0 0 0 0,0 0 0 0 0,0 0 0 0 0,0-1 0 0 0,0 1 0 0 0,0 0 0 0 0,0 0 0 0 0,1 0 0 0 0,-1 0 0 0 0,0 0 0 0 0,0 0 0 0 0,0 0 0 0 0,0-1 0 0 0,0 1 0 0 0,0 0 0 0 0,0 0 0 0 0,0 0 0 0 0,0 0 0 0 0,1 0 0 0 0,-1 0 0 0 0,0 0 0 0 0,0 0 0 0 0,0 0 0 0 0,0 0 0 0 0,0 0 0 0 0,0 0 0 0 0,1 0 0 0 0,-1 0 0 0 0,0 0 0 0 0,0 0 0 0 0,0 0 0 0 0,0 0 0 0 0,0 0 0 0 0,1 0 0 0 0,-1 0 0 0 0,0 0 0 0 0,0 0 0 0 0,0 0 0 0 0,0 0 0 0 0,0 0 0 0 0,0 0 0 0 0,1 0 0 0 0,-1 0 0 0 0,0 0 0 0 0,0 0 0 0 0,0 0 0 0 0,0 0 0 0 0,0 0 0 0 0,0 1 0 0 0,0-1 0 0 0,3 6 0 0 0,-3-6 0 0 0,12 41 0 0 0,-3-1 0 0 0,-1 2 0 0 0,-3-1 0 0 0,0 14 0 0 0,0-10 0 0 0,12 84-504 0 0,10 18 504 0 0,-2-62 0 0 0,-12-18 0 0 0,-10-58 15 0 0,-2-7 65 0 0,-3-2-71 0 0,-1-1 0 0 0,1 1 0 0 0,-1-1 0 0 0,1 1 0 0 0,0-1 0 0 0,-1 0 0 0 0,1 0 0 0 0,0 0 0 0 0,-1 0 0 0 0,1 0 0 0 0,0-1 0 0 0,0 1 0 0 0,0-1 0 0 0,0 1 0 0 0,1-1 0 0 0,-1 0 0 0 0,0 0 0 0 0,1 0 0 0 0,-2 0-9 0 0,-4-8-37 0 0,0-1-1 0 0,1 1 1 0 0,-3-7 37 0 0,0 1 230 0 0,5 7-209 0 0,0 1 0 0 0,1-1 0 0 0,0 0 0 0 0,0 0 0 0 0,1 0 0 0 0,1-1-21 0 0,-5-13 2 0 0,-2-17-2 0 0,2-1 0 0 0,2 0 0 0 0,1-22 0 0 0,-3-24 0 0 0,3 26 0 0 0,2 32 0 0 0,-3-16 0 0 0,3 31 0 0 0,7 33 0 0 0,1 69 0 0 0,-1-4-16 0 0,13 61 16 0 0,-12-102-130 0 0,-5-28 62 0 0,0 0 0 0 0,2 0 1 0 0,-1 1-1 0 0,7 12 68 0 0,-1 1 265 0 0,-7-24-202 0 0,-1-9-18 0 0,0-7-9 0 0,-1 6-36 0 0,-1 1 0 0 0,0-1 0 0 0,1 0 0 0 0,-2 1 0 0 0,1 0 0 0 0,-1-2 0 0 0,-5-23 0 0 0,-7-198 0 0 0,7 136 0 0 0,2 45 0 0 0,2-20 0 0 0,6-31-218 0 0,7 53 292 0 0,2 65 70 0 0,-8-3-194 0 0,-1 1 0 0 0,-1-1 0 0 0,-1 1-1 0 0,0 0 1 0 0,-1 6 50 0 0,1 42-174 0 0,-4 9 263 0 0,15 97-238 0 0,-8-128 500 0 0,-1-7-653 0 0,0 15 302 0 0,5 3 323 0 0,-8-55-474 0 0,0-1-10 0 0,-2 0 22 0 0,2 0 139 0 0,0 0-1 0 0,-1 0 0 0 0,1 0 0 0 0,0 0 1 0 0,-1 0-1 0 0,1 0 0 0 0,-1 0 1 0 0,1 0-1 0 0,0 0 0 0 0,-1 0 0 0 0,1 0 1 0 0,-1 0-1 0 0,1 0 0 0 0,0 0 1 0 0,-1 0-1 0 0,1 0 0 0 0,0-1 0 0 0,-1 1 1 0 0,1 0-1 0 0,0 0 0 0 0,-1 0 1 0 0,1-1-1 0 0,0 1 0 0 0,-1 0 0 0 0,1 0 1 0 0,0-1-1 0 0,0 1 0 0 0,-1 0 1 0 0,1-1-1 0 0,0 1 0 0 0,0 0 0 0 0,0-1 1 0 0,0 1-1 0 0,-1 0 0 0 0,1-1 1 0 0,0 1-1 0 0,-1-2-1 0 0,-1-4-5 0 0,0-1-1 0 0,0 1 1 0 0,1-1-1 0 0,0 0 1 0 0,0 0-1 0 0,1 1 0 0 0,-1-7 8 0 0,0-7-11 0 0,0 4 70 0 0,1 1-1 0 0,0-1 0 0 0,1 1 0 0 0,2-5-58 0 0,1-37 223 0 0,-2 19-312 0 0,3-16 89 0 0,0-12-367 0 0,-4-54 336 0 0,-1 67 30 0 0,1 45 1 0 0,-1 6 0 0 0,0-1 0 0 0,0 0 0 0 0,0 1 0 0 0,-1-1 0 0 0,1 1 0 0 0,0-1 0 0 0,-1 0 0 0 0,0 1 0 0 0,1-1 0 0 0,-2-1 0 0 0,-1-1 11 0 0,1 7 32 0 0,-1 15-56 0 0,0 1 0 0 0,1-1 0 0 0,1 0 1 0 0,1 1-1 0 0,1 14 13 0 0,0 7-14 0 0,-2 51 14 0 0,1 84 0 0 0,1-105 0 0 0,-8 67 0 0 0,5-115 0 0 0,1-3 1 0 0,-5 92-12 0 0,5-83-15 0 0,-2 0 0 0 0,-6 23 26 0 0,7-35-2 0 0,1-11 4 0 0,0 0-6 0 0,-5 9 34 0 0,-3-23 304 0 0,4 1-290 0 0,1 0 0 0 0,0-1 0 0 0,0 0 0 0 0,1 1 0 0 0,1-1 1 0 0,0-1-1 0 0,0 1 0 0 0,1 0 0 0 0,0-1-44 0 0,-6-35-155 0 0,-1-4-466 0 0,6 44 585 0 0,-1 5 30 0 0,-1 6 9 0 0,0 3-3 0 0,0 1 0 0 0,1 1 0 0 0,-1-1 0 0 0,2 0 0 0 0,0 1 0 0 0,0-1 0 0 0,0 7 0 0 0,-1-1 0 0 0,-6 53 321 0 0,0 42-321 0 0,1-4 437 0 0,-17 226-1171 0 0,24-198 734 0 0,0-119 0 0 0,0-12 2 0 0,0-5-1 0 0,0-7-14 0 0,8-54-14 0 0,-2 19 0 0 0,4-14 27 0 0,25-77-28 0 0,-13 59-8 0 0,-3-6 36 0 0,2-9-16 0 0,4-29-32 0 0,-22 105 48 0 0,-1-1 0 0 0,0-10 0 0 0,-6 34 16 0 0,-2 12 22 0 0,-1 13-28 0 0,-3 31-10 0 0,5-28 11 0 0,-8 26-11 0 0,-1 4 28 0 0,8-33-3 0 0,-11 29-25 0 0,2-11 27 0 0,2 1 0 0 0,-2 30-27 0 0,11-43 3 0 0,1-1 1 0 0,2 1-1 0 0,3 6-3 0 0,-1-36 0 0 0,1-1 0 0 0,0 1 0 0 0,0 0 0 0 0,2 3 0 0 0,-1-2 0 0 0,-2-10-1 0 0,0 1 1 0 0,1-1-1 0 0,-1 0 0 0 0,0 0 0 0 0,0 1 1 0 0,0-1-1 0 0,0 0 0 0 0,0 0 0 0 0,0 1 1 0 0,0-1-1 0 0,1 0 0 0 0,-1 0 0 0 0,0 0 1 0 0,0 1-1 0 0,0-1 0 0 0,1 0 0 0 0,-1 0 1 0 0,0 0-1 0 0,0 1 0 0 0,0-1 0 0 0,1 0 0 0 0,-1 0 1 0 0,0 0-1 0 0,0 0 0 0 0,1 0 0 0 0,-1 0 1 0 0,0 0-1 0 0,0 0 0 0 0,1 1 0 0 0,-1-1 1 0 0,0 0-1 0 0,1 0 0 0 0,-1 0 0 0 0,0 0 1 0 0,0 0-1 0 0,1 0 0 0 0,-1-1 0 0 0,0 1 1 0 0,0 0-1 0 0,1 0 0 0 0,-1 0 0 0 0,0 0 0 0 0,1 0 1 0 0,-1 0-1 0 0,0 0 0 0 0,0 0 0 0 0,0-1 1 0 0,1 1-1 0 0,-1 0 0 0 0,0 0 0 0 0,0 0 1 0 0,0-1-1 0 0,1 1 0 0 0,-1 0 0 0 0,0 0 1 0 0,0 0-1 0 0,0-1 0 0 0,0 1 0 0 0,1 0 1 0 0,-1 0-1 0 0,0-1 0 0 0,0 1 0 0 0,0 0 1 0 0,0-1 0 0 0,0 1-5 0 0,3-4-3 0 0,1 0 0 0 0,-1-1 1 0 0,-1 1-1 0 0,1 0 0 0 0,-1-1 0 0 0,0 0 0 0 0,0 0 1 0 0,1-2 7 0 0,10-44-49 0 0,-10 37 32 0 0,11-49 8 0 0,10-43 7 0 0,2-43 2 0 0,-17 85 0 0 0,5-52 0 0 0,-9 82 0 0 0,-3 26 0 0 0,-1 1 0 0 0,0-1 0 0 0,0 1 0 0 0,0-2 0 0 0,-2 3 0 0 0,-2 8 0 0 0,-1 9 0 0 0,-9 41 44 0 0,2 1-1 0 0,3 1-43 0 0,-12 57 49 0 0,2-21-398 0 0,4 2 0 0 0,3 20 349 0 0,3-41 681 0 0,4-33 192 0 0,0 31-873 0 0,4-64 5 0 0,-1 7-3 0 0,1 0 1 0 0,1 0-1 0 0,0 0 0 0 0,1 0 0 0 0,3 11-2 0 0,-5-22 0 0 0,0-1 0 0 0,0 0 0 0 0,0 1 0 0 0,0-1 0 0 0,0 0 0 0 0,0 1 0 0 0,0-1 0 0 0,0 0 0 0 0,0 1 0 0 0,0-1 0 0 0,1 0 0 0 0,-1 1 0 0 0,0-1 0 0 0,0 0 0 0 0,0 1 0 0 0,1-1 0 0 0,-1 0 0 0 0,0 0 0 0 0,0 1 0 0 0,1-1 0 0 0,-1 0 0 0 0,0 0 0 0 0,0 1 0 0 0,1-1 0 0 0,-1 0 0 0 0,0 0 0 0 0,1 0 0 0 0,1-3 0 0 0,1 0 0 0 0,-1-1 0 0 0,0 1 0 0 0,-1-1 0 0 0,1 1 0 0 0,-1-1 0 0 0,1 0 0 0 0,0-3 0 0 0,4-16-231 0 0,-1 1-1 0 0,-1-1 0 0 0,1-17 232 0 0,5-32-689 0 0,4 0 198 0 0,-3 10 653 0 0,3 1 1 0 0,16-39-163 0 0,-19 71 208 0 0,-5 15-53 0 0,-1 0 0 0 0,3-14-155 0 0,-7 21 11 0 0,-11 33 114 0 0,-15 89 295 0 0,5 2-1 0 0,5 5-419 0 0,5-49 38 0 0,-1 15-61 0 0,6-30-631 0 0,-7 23 654 0 0,12-81 1 0 0,0 0 1 0 0,0 0-1 0 0,-1 0 0 0 0,1 0 0 0 0,0 0 0 0 0,0 0 1 0 0,0-1-1 0 0,0 1 0 0 0,0 0 0 0 0,0 0 1 0 0,0 0-1 0 0,0 0 0 0 0,0 0 0 0 0,0 0 0 0 0,0 0 1 0 0,0 0-1 0 0,0 0 0 0 0,0 0 0 0 0,0 0 0 0 0,-1 0 1 0 0,1 0-1 0 0,0 0 0 0 0,0 0 0 0 0,0 1 0 0 0,0-1 1 0 0,0 0-1 0 0,0 0 0 0 0,0 0 0 0 0,0 0 0 0 0,0 0 1 0 0,0 0-1 0 0,0 0 0 0 0,0 0 0 0 0,0 0 0 0 0,0 0 1 0 0,0 0-1 0 0,0 0 0 0 0,0 0 0 0 0,0 0 1 0 0,0 0-1 0 0,0 0 0 0 0,0 0 0 0 0,0 0 0 0 0,-1 0 1 0 0,1 0-1 0 0,0 1 0 0 0,0-1 0 0 0,0 0 0 0 0,0 0 1 0 0,0 0-1 0 0,0 0 0 0 0,0 0 0 0 0,0 0 0 0 0,0 0 1 0 0,0 0-1 0 0,0 0 0 0 0,0 0 0 0 0,1 0 0 0 0,-1 0 1 0 0,0 0-1 0 0,0 0 0 0 0,0 0-1 0 0,-3-8 73 0 0,-1-14 78 0 0,2-69 40 0 0,4 1-1 0 0,11-69-190 0 0,38-146-1300 0 0,-30 193 1110 0 0,-17 82 381 0 0,-2-1 1 0 0,-1 1-1 0 0,-2-22-191 0 0,0 0 71 0 0,0 62-53 0 0,0-1 0 0 0,-1 1 0 0 0,0-1 0 0 0,0 2-18 0 0,-1-1 11 0 0,1 0 0 0 0,1 1 1 0 0,-1-1-1 0 0,2 3-11 0 0,-1-3 0 0 0,1-1 0 0 0,-1 0 0 0 0,0 1 0 0 0,-1-1 0 0 0,-3 10 0 0 0,3-9 13 0 0,0 0-1 0 0,1 0 0 0 0,0 0 0 0 0,0 2-12 0 0,1-1 115 0 0,-1 0-1 0 0,0-1 0 0 0,-3 8-114 0 0,2-6 48 0 0,0-1-1 0 0,1 0 0 0 0,0 0 1 0 0,0 5-48 0 0,2-7 21 0 0,-2-1 0 0 0,1 1 0 0 0,-1 0 0 0 0,-1-1-1 0 0,0 1 1 0 0,0-1 0 0 0,-1 3-21 0 0,3-11 0 0 0,0 0 0 0 0,0 0 0 0 0,0 1 0 0 0,0-1 0 0 0,0 0 0 0 0,0 0 0 0 0,0 0 0 0 0,0 1 0 0 0,0-1 0 0 0,0 0 0 0 0,-1 0 0 0 0,1 1 0 0 0,0-1 0 0 0,0 0 0 0 0,0 0 0 0 0,0 0 0 0 0,0 0 0 0 0,0 1 0 0 0,0-1 0 0 0,-1 0 0 0 0,1 0 0 0 0,0 0 0 0 0,0 0 0 0 0,0 0 0 0 0,0 1 0 0 0,-1-1 0 0 0,1 0 0 0 0,0 0 0 0 0,0 0 0 0 0,0 0 0 0 0,-1 0 0 0 0,1 0 0 0 0,0 0 0 0 0,0 0 0 0 0,-1 0 0 0 0,1 0 0 0 0,0 0 0 0 0,0 0 0 0 0,0 0 0 0 0,-1 0 0 0 0,1 0 0 0 0,0 0 0 0 0,0 0 0 0 0,0 0 0 0 0,-1 0 0 0 0,1 0 0 0 0,0 0 0 0 0,0 0 0 0 0,0 0 0 0 0,-1 0 0 0 0,1 0 0 0 0,0 0 0 0 0,0-1 0 0 0,-5-6 0 0 0,5 6 0 0 0,-3-7 0 0 0,0 0 0 0 0,1-1 0 0 0,0 1 0 0 0,1-1 0 0 0,0 1 0 0 0,0-1 0 0 0,1-5 0 0 0,2-33-134 0 0,2 1 0 0 0,3 0 134 0 0,2-33-196 0 0,-1 6 104 0 0,4 0 0 0 0,6-13 92 0 0,-15 62 0 0 0,-2 20 0 0 0,-1 0 0 0 0,0 0 0 0 0,1 0 0 0 0,0 0 0 0 0,0 1 0 0 0,1-4 0 0 0,-10 58 11 0 0,-2 16 230 0 0,0 44-241 0 0,8-78 116 0 0,-11 172 172 0 0,4 141-288 0 0,9-293 0 0 0,8 201 0 0 0,23 120 0 0 0,-26-338-77 0 0,-1-2-326 0 0,0 30 403 0 0,-4-61-2 0 0,0-1-1 0 0,0 1 1 0 0,0-1 0 0 0,0 1-1 0 0,1-1 1 0 0,-1 1-1 0 0,1-1 1 0 0,0 0 0 0 0,-1 1-1 0 0,2-1 3 0 0,1 3 0 0 0,-2-8 0 0 0,-1-7 0 0 0,-4-6-21 0 0,2-1 0 0 0,0 0-1 0 0,0-9 22 0 0,-1-6 19 0 0,-1 1-1 0 0,-4-8-18 0 0,-6-40 87 0 0,-9-194 357 0 0,12-158-444 0 0,11 400-2 0 0,-1-14-48 0 0,2 0 0 0 0,7-34 50 0 0,0 17-408 0 0,-7 60 392 0 0,0 4 8 0 0,0 9 4 0 0,0 16 6 0 0,4 120-2 0 0,1 17 0 0 0,-3-83 0 0 0,12 134 0 0 0,18 51 0 0 0,-25-188 0 0 0,-5-38 0 0 0,3 0 0 0 0,6 26 0 0 0,-2-22 0 0 0,1 26 0 0 0,-5-26 0 0 0,-3-32 11 0 0,-10-35 97 0 0,2 11-103 0 0,1-1 0 0 0,1 1 0 0 0,0-1 0 0 0,1 0-5 0 0,-18-105 69 0 0,-1-17-13 0 0,-4-274 126 0 0,22-1-131 0 0,3 308-197 0 0,-5 7 347 0 0,18 343-201 0 0,-5-38-83 0 0,0 9 78 0 0,5-61 5 0 0,8 86 0 0 0,-13-152 0 0 0,-3-28 0 0 0,9 35 0 0 0,7 17 0 0 0,-21-116 0 0 0,0 0 0 0 0,0 0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0,-3-6 0 0 0,-3-16-12 0 0,0 0-1 0 0,2 0 1 0 0,1 0-1 0 0,1-1 1 0 0,0-2 12 0 0,-1-15-2 0 0,-15-119 2 0 0,-11-151 0 0 0,28 292 1 0 0,-14-506 126 0 0,18 278-191 0 0,-6 203 64 0 0,0 33 0 0 0,-2 13 0 0 0,-1 9 0 0 0,3 2 2 0 0,-10 45 60 0 0,2 6-62 0 0,-7 96 0 0 0,7 1 0 0 0,7 75 0 0 0,21 186 0 0 0,0-238 132 0 0,-4-56 0 0 0,26 213 86 0 0,-21-201-180 0 0,-14-112-36 0 0,0 3-14 0 0,-1 0 0 0 0,-1 4 12 0 0,-4-38-112 0 0,-6-11 68 0 0,1 1 1 0 0,1-1 0 0 0,0 0 0 0 0,1-1 0 0 0,-1-6 43 0 0,-18-76 130 0 0,22 89-124 0 0,-36-196 202 0 0,20 102-183 0 0,-16-116-161 0 0,-2-146 136 0 0,20-220-269 0 0,15 518 234 0 0,-3 0 0 0 0,-4-15 35 0 0,8 80 0 0 0,0 0 0 0 0,0 0 0 0 0,1 0 0 0 0,-1 0 0 0 0,0 0 0 0 0,0-1 0 0 0,0 1 0 0 0,0 0 0 0 0,0 0 0 0 0,0 0 0 0 0,0-1 0 0 0,0 1-1 0 0,0 0 1 0 0,0 0 0 0 0,-1 0 0 0 0,1 0 0 0 0,0 0 0 0 0,0-1 0 0 0,0 1 0 0 0,0 0 0 0 0,0 0 0 0 0,0 0 0 0 0,0 0 0 0 0,0-1 0 0 0,0 1 0 0 0,0 0 0 0 0,-1 0 0 0 0,1 0 0 0 0,0 0 0 0 0,0 0-1 0 0,0 0 1 0 0,0 0 0 0 0,0 0 0 0 0,0-1 0 0 0,-1 1 0 0 0,1 0 0 0 0,0 0 0 0 0,0 0 0 0 0,0 0 0 0 0,0 0 0 0 0,-1 0 0 0 0,1 0 0 0 0,0 0 0 0 0,0 0 0 0 0,0 0 0 0 0,0 0 0 0 0,-1 0 0 0 0,1 0-1 0 0,0 0 1 0 0,0 0 0 0 0,0 0 0 0 0,0 0 0 0 0,-1 0 0 0 0,-3 5 11 0 0,3-5-7 0 0,-2 6 19 0 0,1-1 0 0 0,-1 1-1 0 0,1 0 1 0 0,0-1 0 0 0,1 1-1 0 0,-1 0 1 0 0,1 0 0 0 0,0 0-1 0 0,0 0 1 0 0,1 5-23 0 0,-2 6 49 0 0,-10 111 54 0 0,4 34-103 0 0,5-80-1 0 0,-5 253 138 0 0,21 147-137 0 0,5-290 31 0 0,2 49-37 0 0,-20-179 6 0 0,-2-46 0 0 0,-1-21 0 0 0,3 4 0 0 0,-5-6 0 0 0,0-1 0 0 0,1 1 0 0 0,0-1 0 0 0,0-1 0 0 0,0 1 0 0 0,0-4 0 0 0,-16-60 0 0 0,10 34 0 0 0,-34-109 3 0 0,-16-60-18 0 0,-10-99-517 0 0,6-38 532 0 0,54 285 0 0 0,-5-45 0 0 0,14 103 0 0 0,-5-33 0 0 0,6 33 0 0 0,0-1 0 0 0,-1 1 0 0 0,1 0 0 0 0,-1 0 0 0 0,1-1 0 0 0,-1 1 0 0 0,0 0 0 0 0,1 0 0 0 0,-1 0 0 0 0,0 0 0 0 0,0 0 0 0 0,0 0 0 0 0,0 0 0 0 0,0 0 0 0 0,0 0 0 0 0,0 1 0 0 0,0-1 0 0 0,0 0 0 0 0,0 0 0 0 0,0 1 0 0 0,0-1 0 0 0,-1 1 0 0 0,2 0 1 0 0,0 0-1 0 0,0 0 0 0 0,0 0 1 0 0,0 0-1 0 0,-1 0 0 0 0,1 0 1 0 0,0 0-1 0 0,0 0 1 0 0,0 0-1 0 0,0 0 0 0 0,-1 0 1 0 0,1 0-1 0 0,0 0 0 0 0,0 0 1 0 0,0 0-1 0 0,0 0 1 0 0,-1 0-1 0 0,1 0 0 0 0,0 0 1 0 0,0 0-1 0 0,0 0 0 0 0,0 0 1 0 0,-1 1-1 0 0,1-1 1 0 0,0 0-1 0 0,0 0 0 0 0,0 0 1 0 0,0 0-1 0 0,0 0 0 0 0,0 0 1 0 0,0 1-1 0 0,0-1 0 0 0,-1 0 1 0 0,1 0-1 0 0,0 0 1 0 0,0 0-1 0 0,0 1 0 0 0,0-1 1 0 0,0 0-1 0 0,0 0 0 0 0,0 0 1 0 0,0 0-1 0 0,0 1 0 0 0,-3 10 60 0 0,0 0 0 0 0,1 0 0 0 0,0 0 0 0 0,0 0 0 0 0,1 11-60 0 0,3 60 189 0 0,-1-46-182 0 0,-1 91-6 0 0,1 21-96 0 0,2-76 9 0 0,1 37-92 0 0,13 64 178 0 0,28 84 340 0 0,-27-184-211 0 0,2-2 0 0 0,17 38-129 0 0,13 11 0 0 0,13 12 0 0 0,-50-106 0 0 0,-2-1 0 0 0,2-1 0 0 0,0 0 0 0 0,2-1 0 0 0,9 11 0 0 0,-24-34 0 0 0,1 1-1 0 0,0 0 1 0 0,-1 0-1 0 0,1 0 1 0 0,0-1-1 0 0,-1 1 0 0 0,1 0 1 0 0,0-1-1 0 0,0 1 1 0 0,0-1-1 0 0,0 1 1 0 0,0-1-1 0 0,-1 1 1 0 0,1-1-1 0 0,1 1 1 0 0,-2-1 0 0 0,1 0-1 0 0,-1 0 0 0 0,0-1 1 0 0,1 1-1 0 0,-1 0 0 0 0,0 0 1 0 0,0 0-1 0 0,1 0 1 0 0,-1 0-1 0 0,0-1 0 0 0,0 1 1 0 0,1 0-1 0 0,-1 0 0 0 0,0 0 1 0 0,0-1-1 0 0,0 1 1 0 0,1 0-1 0 0,-1 0 0 0 0,0 0 1 0 0,0-1-1 0 0,0 1 0 0 0,0 0 1 0 0,0-1-1 0 0,0 1 1 0 0,1 0-1 0 0,-1 0 0 0 0,0-1 1 0 0,0 1-1 0 0,0 0 0 0 0,0-1 1 0 0,0 1-1 0 0,0 0 1 0 0,0-6-10 0 0,0 1-1 0 0,0 0 1 0 0,0 0 0 0 0,0 0-1 0 0,-2-4 11 0 0,-8-40 11 0 0,-3 0 1 0 0,-17-43-12 0 0,19 59 32 0 0,-66-188 11 0 0,41 130-327 0 0,-19-31 284 0 0,44 100-144 0 0,0 0 1 0 0,-2 2 0 0 0,-10-14 143 0 0,23 33 12 0 0,-1 0-1 0 0,0 0 1 0 0,0-1 0 0 0,0 1-1 0 0,0 0 1 0 0,0 0 0 0 0,0 0-1 0 0,0 0 1 0 0,-1 1 0 0 0,1-1-1 0 0,0 0 1 0 0,0 0-1 0 0,-1 1 1 0 0,0-1-12 0 0,1 1 11 0 0,1 0 0 0 0,-1 0 0 0 0,1 0-1 0 0,-1 0 1 0 0,0 0 0 0 0,1 0 0 0 0,-1 0 0 0 0,1 0 0 0 0,-1 0-1 0 0,1 0 1 0 0,-1 1 0 0 0,1-1 0 0 0,-1 0 0 0 0,1 0 0 0 0,-1 1 0 0 0,1-1-1 0 0,-1 0 1 0 0,1 0 0 0 0,0 1 0 0 0,-1-1 0 0 0,1 1 0 0 0,-1-1-1 0 0,1 0 1 0 0,0 1 0 0 0,-1 0-11 0 0,-1 2 26 0 0,0 0-1 0 0,1 1 1 0 0,-1 0-1 0 0,1-1 1 0 0,0 1-1 0 0,0 0 1 0 0,0 0 0 0 0,0 0-1 0 0,0 2-25 0 0,-1 21 0 0 0,0-1 0 0 0,2 1 0 0 0,1 5 0 0 0,9 84 0 0 0,-7-80 0 0 0,15 89 27 0 0,6 0 0 0 0,8 12-27 0 0,-21-98 5 0 0,2-1 0 0 0,1 0-5 0 0,4 11 0 0 0,-8-21 0 0 0,2 1 0 0 0,1-1 0 0 0,1-1 0 0 0,1 0 0 0 0,1-2 0 0 0,1 1 0 0 0,2-2 0 0 0,7 7 0 0 0,-24-28 0 0 0,1-1 0 0 0,0 1 0 0 0,0-1 0 0 0,0 0 0 0 0,0 0 0 0 0,0 0 0 0 0,0 0 0 0 0,3 1 0 0 0,-6-3 0 0 0,1 0 0 0 0,0 1 0 0 0,0-1 0 0 0,0 0 0 0 0,-1 0 0 0 0,1 0 0 0 0,0 0 0 0 0,0 1 0 0 0,0-1 0 0 0,0 0 0 0 0,-1-1 0 0 0,1 1 0 0 0,0 0 0 0 0,0 0 0 0 0,0 0 0 0 0,-1 0 0 0 0,1-1 0 0 0,0 1 0 0 0,0 0 0 0 0,-1 0 0 0 0,1-1 0 0 0,0 1 0 0 0,0-1 0 0 0,-1 1 0 0 0,1-1 0 0 0,-1 1 0 0 0,1-1 0 0 0,0 1 0 0 0,-1-1 0 0 0,1 0 0 0 0,-1 1 0 0 0,1-1 0 0 0,-1 0 0 0 0,1 1 0 0 0,-1-1 0 0 0,0 0 0 0 0,1 0 0 0 0,-1 1 0 0 0,0-1 0 0 0,0 0 0 0 0,1 0 0 0 0,1-10 0 0 0,0 1 0 0 0,-1-1 0 0 0,0 0 0 0 0,-1 1 0 0 0,0-1 0 0 0,0 0 0 0 0,-1 1 0 0 0,-2-10 0 0 0,1 2 0 0 0,-6-38 2 0 0,-2 1 0 0 0,-2 1 0 0 0,-3 0-1 0 0,-2 0 1 0 0,-3 2 0 0 0,-24-46-2 0 0,21 52-108 0 0,-3 1 0 0 0,-2 1 0 0 0,-20-23 108 0 0,41 58-31 0 0,-1-1-1 0 0,-1 1 1 0 0,1 1 0 0 0,-2 0 0 0 0,1 0-1 0 0,-10-5 32 0 0,14 10 97 0 0,1 0-1 0 0,-1 1 1 0 0,0-1-1 0 0,0 1 1 0 0,-1 0-1 0 0,1 1 1 0 0,0-1-1 0 0,-1 1 1 0 0,1 0-1 0 0,-1 1 0 0 0,1-1 1 0 0,-1 1-1 0 0,1 0 1 0 0,-1 0-1 0 0,1 1 1 0 0,-1-1-97 0 0,4 1 7 0 0,-1-1 1 0 0,1 1-1 0 0,0 0 1 0 0,0 0 0 0 0,0 0-1 0 0,0 0 1 0 0,0 0-1 0 0,0 0 1 0 0,0 0-1 0 0,0 1 1 0 0,0-1-1 0 0,0 1 1 0 0,1-1-1 0 0,-1 1 1 0 0,1 0-1 0 0,-1-1 1 0 0,1 1 0 0 0,0 0-1 0 0,-1 0 1 0 0,1 0-1 0 0,0 0 1 0 0,0 0-1 0 0,1 0 1 0 0,-1 1-8 0 0,-2 6-10 0 0,1 0 1 0 0,0 1 0 0 0,0-1 0 0 0,1 1 0 0 0,0 2 9 0 0,1-8-1 0 0,-2 33-152 0 0,2 0-1 0 0,1 0 0 0 0,2 0 154 0 0,16 112-443 0 0,-18-142 442 0 0,7 43 1 0 0,2 0 0 0 0,3-1 0 0 0,2 0 0 0 0,1 0 0 0 0,3-2 0 0 0,2 0 0 0 0,7 8 0 0 0,-11-29-9 0 0,1-1 0 0 0,1 0 1 0 0,0-1-1 0 0,2-2 0 0 0,1 0 0 0 0,5 2 9 0 0,-19-16-1 0 0,2-1-1 0 0,-1 0 1 0 0,1 0 0 0 0,0-1-1 0 0,0-1 1 0 0,1 1 0 0 0,-1-2-1 0 0,10 4 2 0 0,-15-7 0 0 0,0 0 0 0 0,-1 0 0 0 0,1 0 0 0 0,-1-1 0 0 0,1 1 0 0 0,0-1 0 0 0,0 0 0 0 0,-1-1 0 0 0,1 1 0 0 0,3-2 0 0 0,-5 2 0 0 0,0-1-1 0 0,0-1 0 0 0,0 1 1 0 0,0 0-1 0 0,0-1 0 0 0,0 1 1 0 0,-1-1-1 0 0,1 0 0 0 0,0 0 1 0 0,-1 0-1 0 0,0 0 0 0 0,1 0 1 0 0,-1-1-1 0 0,0 1 0 0 0,0-1 1 0 0,1-1 0 0 0,2-5-4 0 0,0-1 0 0 0,-1 1 0 0 0,0-1 0 0 0,0 1 0 0 0,-1-1 1 0 0,0 0-1 0 0,-1-1 0 0 0,0 1 0 0 0,0-10 4 0 0,0-16-9 0 0,-1 0-1 0 0,-3-7 10 0 0,2 41 0 0 0,-2-41 0 0 0,-2-1 0 0 0,-2 1 0 0 0,-2 0 0 0 0,-2 1 0 0 0,-2-1 0 0 0,-1 2 0 0 0,-2 0 0 0 0,-2 1 0 0 0,-4-4 0 0 0,11 27 7 0 0,0 1-1 0 0,-1 0 0 0 0,-1 0 1 0 0,0 1-1 0 0,-10-8-6 0 0,13 14 4 0 0,-1 0 0 0 0,1 1 0 0 0,-1 0 0 0 0,-1 1 0 0 0,0 0 0 0 0,0 0 0 0 0,0 1 0 0 0,-10-3-4 0 0,18 8 2 0 0,1 0-1 0 0,-1 0 1 0 0,0 1 0 0 0,0-1-1 0 0,0 1 1 0 0,0-1 0 0 0,0 1-1 0 0,0 0 1 0 0,0 0 0 0 0,0 0-1 0 0,0 1 1 0 0,1-1 0 0 0,-1 1-1 0 0,0 0 1 0 0,0-1-1 0 0,0 1 1 0 0,0 0 0 0 0,1 1-1 0 0,-1-1 1 0 0,0 0 0 0 0,1 1-1 0 0,0 0 1 0 0,-1-1 0 0 0,1 1-1 0 0,0 0 1 0 0,0 0-1 0 0,-1 0 1 0 0,2 1 0 0 0,-1-1-1 0 0,0 0 1 0 0,0 1 0 0 0,1-1-1 0 0,-1 1 1 0 0,1 0 0 0 0,0-1-1 0 0,0 1 1 0 0,0 0 0 0 0,0 0-1 0 0,0 1-1 0 0,-2 13 0 0 0,1 0 0 0 0,0 0 0 0 0,1 1 0 0 0,1-1 0 0 0,1 0 0 0 0,0 1 0 0 0,1-1 0 0 0,1 2 0 0 0,3 10 0 0 0,-3-5 0 0 0,1-1 0 0 0,2 1 0 0 0,0-1 0 0 0,1 0 0 0 0,2-1 0 0 0,8 17 0 0 0,4-2 0 0 0,2-1 0 0 0,4 4 0 0 0,-14-24 0 0 0,0 0 0 0 0,1-1 0 0 0,0 0 0 0 0,1-1 0 0 0,9 6 0 0 0,-20-17 0 0 0,1 1 0 0 0,0-1 0 0 0,0 0 0 0 0,0 0 0 0 0,0 0 0 0 0,1-1 0 0 0,-1 0 0 0 0,5 1 0 0 0,-8-3 0 0 0,0 1 0 0 0,0-1 0 0 0,0 0 0 0 0,0 0 0 0 0,0 0 0 0 0,0 0 0 0 0,0 0 0 0 0,0-1 0 0 0,0 1 0 0 0,0 0 0 0 0,0-1 0 0 0,0 0 0 0 0,0 1 0 0 0,0-1 0 0 0,-1 0 0 0 0,1 0 0 0 0,0 0 0 0 0,0 0 0 0 0,-1-1 0 0 0,1 1 0 0 0,-1 0 0 0 0,1-1 0 0 0,-1 1 0 0 0,1-1 0 0 0,-1 1 0 0 0,0-1 0 0 0,1 0 0 0 0,2-5 0 0 0,0-1 0 0 0,0 1 0 0 0,0 0 0 0 0,-1-1 0 0 0,0 0 0 0 0,-1 0 0 0 0,1 0 0 0 0,-2 0 0 0 0,2-7 0 0 0,0-17 0 0 0,-1 0 0 0 0,-1 1 0 0 0,0-4 0 0 0,0-57 0 0 0,-4 0 0 0 0,-12-70 0 0 0,14 152 0 0 0,1 5 0 0 0,-1 0 0 0 0,1 0 0 0 0,-1 0 0 0 0,0 1 0 0 0,-1-1 0 0 0,1 0 0 0 0,-1 0 0 0 0,0 1 0 0 0,-2-4 0 0 0,4 7 0 0 0,0 1 0 0 0,0 0 0 0 0,0-1 0 0 0,-1 1 0 0 0,1 0 0 0 0,0-1 0 0 0,0 1 0 0 0,-1 0 0 0 0,1 0 0 0 0,0-1 0 0 0,0 1 0 0 0,-1 0 0 0 0,1 0 0 0 0,0-1 0 0 0,-1 1 0 0 0,1 0 0 0 0,0 0 0 0 0,-1 0 0 0 0,1 0 0 0 0,-1 0 0 0 0,1-1 0 0 0,-1 1 0 0 0,0 2 5 0 0,-1 0 0 0 0,1 0 0 0 0,0 0 0 0 0,0 0-1 0 0,-1 0 1 0 0,1 1 0 0 0,0-1 0 0 0,1 0 0 0 0,-1 0 0 0 0,0 1 0 0 0,1-1-5 0 0,-4 12 1 0 0,2 0 1 0 0,0 0 0 0 0,0 0 0 0 0,2 0 0 0 0,-1 0 0 0 0,2 0 0 0 0,1 7-2 0 0,3 22-3 0 0,10 35 3 0 0,-6-43 0 0 0,2 0 0 0 0,4 7 0 0 0,-6-19 0 0 0,-7-17 0 0 0,0-1 0 0 0,0 0 0 0 0,1 0 0 0 0,0 0 0 0 0,-1-1 0 0 0,2 1 0 0 0,-1-1 0 0 0,1 1 0 0 0,-1-1 0 0 0,1 0 0 0 0,0 0 0 0 0,0-1 0 0 0,1 1 0 0 0,4 2 0 0 0,-8-6 0 0 0,0 1-1 0 0,0-1 0 0 0,0 0 1 0 0,0 1-1 0 0,1-1 1 0 0,-1 0-1 0 0,0 0 1 0 0,0 0-1 0 0,0 0 0 0 0,0 0 1 0 0,1 0-1 0 0,-1 0 1 0 0,0 0-1 0 0,0 0 0 0 0,0 0 1 0 0,0-1-1 0 0,1 1 1 0 0,-1-1-1 0 0,0 1 1 0 0,0 0-1 0 0,0-1 0 0 0,0 0 1 0 0,0 1-1 0 0,0-1 1 0 0,0 0-1 0 0,0 1 0 0 0,-1-1 1 0 0,1 0-1 0 0,0 0 1 0 0,0 0-1 0 0,-1 0 0 0 0,2-1 2 0 0,1-2-6 0 0,0 0 0 0 0,-1 0 0 0 0,1-1 0 0 0,-1 1 0 0 0,0-1 0 0 0,0 0 0 0 0,0 0 5 0 0,3-14-3 0 0,-1-1 1 0 0,0 1-1 0 0,-2-1 1 0 0,0 0-1 0 0,-1-12 3 0 0,2-29 2 0 0,-1 39 16 0 0,-1-1 0 0 0,-1 0 0 0 0,-3-19-18 0 0,1 16 11 0 0,2 21-11 0 0,0 0 0 0 0,0-1 0 0 0,-1 1 0 0 0,0-1 0 0 0,0 1 0 0 0,0 0-1 0 0,-1 0 1 0 0,1 0 0 0 0,-3-4 0 0 0,4 9 0 0 0,0 0 0 0 0,0 0 0 0 0,0 0 0 0 0,0 0 0 0 0,0-1 0 0 0,0 1 0 0 0,0 0 0 0 0,0 0 0 0 0,0 0 0 0 0,-1 0 0 0 0,1 0 0 0 0,0 0 0 0 0,0 0 0 0 0,0-1 0 0 0,0 1 0 0 0,0 0 0 0 0,0 0 0 0 0,0 0 0 0 0,-1 0 0 0 0,1 0 0 0 0,0 0 0 0 0,0 0 0 0 0,0 0 0 0 0,0 0 0 0 0,0 0 0 0 0,-1 0 0 0 0,1 0 0 0 0,0 0 0 0 0,0 0 0 0 0,0-1 0 0 0,0 1 0 0 0,0 0 0 0 0,-1 1 0 0 0,1-1 0 0 0,0 0 0 0 0,0 0 0 0 0,0 0 0 0 0,0 0 0 0 0,0 0 0 0 0,-1 0 0 0 0,1 0 0 0 0,0 0 0 0 0,0 0 0 0 0,0 0 0 0 0,0 0 0 0 0,0 0 0 0 0,0 0 0 0 0,-1 0 0 0 0,1 0 0 0 0,0 1 0 0 0,0-1 0 0 0,0 0 0 0 0,0 0 0 0 0,0 0 0 0 0,0 0 0 0 0,0 0 0 0 0,-3 6 0 0 0,1-2 3 0 0,0 0 0 0 0,0 0 0 0 0,1 0-1 0 0,0 1 1 0 0,0-1 0 0 0,0 1 0 0 0,0-1 0 0 0,0 5-3 0 0,1 39 34 0 0,0-24-27 0 0,13 245-7 0 0,-7-214 0 0 0,3 1 0 0 0,11 36 0 0 0,-15-74 0 0 0,1 0 0 0 0,1 0 0 0 0,0 0 0 0 0,2-1 0 0 0,4 7 0 0 0,-3-11 0 0 0,-10-12 0 0 0,1-1 0 0 0,-1 1 0 0 0,1-1 0 0 0,-1 1 0 0 0,1-1 0 0 0,-1 1 0 0 0,1-1 0 0 0,0 0 0 0 0,-1 1 0 0 0,1-1 0 0 0,-1 0 0 0 0,1 0 0 0 0,0 1 0 0 0,-1-1 0 0 0,1 0 0 0 0,0 0 0 0 0,0 0 0 0 0,0-1 0 0 0,0 0 0 0 0,0-1 0 0 0,-1 1 0 0 0,1-1 0 0 0,0 1 0 0 0,0-1 0 0 0,-1 1 0 0 0,1-1 0 0 0,-1 0 0 0 0,1 1 0 0 0,-1-1 0 0 0,0 0 0 0 0,0 1 0 0 0,0-2 0 0 0,1-2 0 0 0,3-27 0 0 0,-1-1 0 0 0,-2 1 0 0 0,-1-1 0 0 0,-2 1 0 0 0,-3-13 0 0 0,-1-47 0 0 0,-2-88 0 0 0,8 161 0 0 0,-3 10 0 0 0,1 9 0 0 0,0 6 0 0 0,2-6 0 0 0,-7 103 51 0 0,5-61-38 0 0,2 29-13 0 0,1-48 0 0 0,0 0 0 0 0,-2 1 0 0 0,-1 0 0 0 0,-1-3 2 0 0,0 0 0 0 0,2-1 0 0 0,1 1-1 0 0,0 0 1 0 0,2 0 0 0 0,2 12-2 0 0,0-24 17 0 0,-1-11 1 0 0,1-10 0 0 0,-3 1-28 0 0,1 0 0 0 0,0 0-1 0 0,1 0 1 0 0,0 0 0 0 0,1 1-1 0 0,0-1 1 0 0,5-7 10 0 0,3-11 0 0 0,-6 12 0 0 0,-6 17 0 0 0,0 0 0 0 0,0 0 0 0 0,0 0 0 0 0,-1 0 0 0 0,1 0 0 0 0,0 0 0 0 0,0 0 0 0 0,0 0 0 0 0,0 0 0 0 0,0 0 0 0 0,-1 0 0 0 0,1 0 0 0 0,0 0 0 0 0,0 0 0 0 0,0 0 0 0 0,0 0 0 0 0,-1 0 0 0 0,1 0 0 0 0,0 0 0 0 0,0 0 0 0 0,0 0 0 0 0,0 0 0 0 0,-1 0 0 0 0,1 0 0 0 0,0 0 0 0 0,0 0 0 0 0,0 0 0 0 0,0 0 0 0 0,0 0 0 0 0,0 0 0 0 0,-1 0 0 0 0,1-1 0 0 0,0 1 0 0 0,0 0 0 0 0,0 0 0 0 0,0 0 0 0 0,0 0 0 0 0,0 0 0 0 0,0 0 0 0 0,-1-1 0 0 0,1 1 0 0 0,0 0 0 0 0,0 0 0 0 0,0 0 0 0 0,0 0 0 0 0,0 0 0 0 0,0-1 0 0 0,0 1 0 0 0,0 0 0 0 0,0 0 0 0 0,0 0 0 0 0,0 0 0 0 0,0-1 0 0 0,0 1 0 0 0,0 0 0 0 0,0 0 0 0 0,0 0 0 0 0,0 0 0 0 0,0 0 0 0 0,0-1 0 0 0,0 1 0 0 0,-11 8 0 0 0,8-3 2 0 0,0-1-1 0 0,0 1 0 0 0,0-1 1 0 0,-1 0-1 0 0,0 0 0 0 0,0 0 1 0 0,0 0-1 0 0,-2 1-1 0 0,-22 19 27 0 0,20-16-20 0 0,-1-1-1 0 0,1 0 1 0 0,-1 0-1 0 0,-4 2-6 0 0,-9 3 0 0 0,1 1 0 0 0,1 2 0 0 0,1 0 0 0 0,-6 6 0 0 0,22-19 0 0 0,1 1 0 0 0,0 0 0 0 0,0 0 0 0 0,0 0 0 0 0,0 0 0 0 0,1 0 0 0 0,-1 0 0 0 0,1 0 0 0 0,-1 1 0 0 0,1-1 0 0 0,0 1 0 0 0,1-1 0 0 0,-1 0 0 0 0,0 1 0 0 0,1 0 0 0 0,0-1 0 0 0,0 1 0 0 0,0-1 0 0 0,0 1 0 0 0,1 2 0 0 0,2 7 0 0 0,0 0 0 0 0,0-1 0 0 0,1 1 0 0 0,5 9 0 0 0,-6-15 0 0 0,12 28-15 0 0,2 0 0 0 0,2-2 0 0 0,0 0 0 0 0,3-1 1 0 0,9 11 14 0 0,-21-31-5 0 0,0 0 1 0 0,1 0-1 0 0,1-1 1 0 0,0-1-1 0 0,0 0 1 0 0,1 0-1 0 0,0-1 1 0 0,1-1 0 0 0,0-1-1 0 0,0 1 1 0 0,0-2-1 0 0,9 2 5 0 0,-21-7 0 0 0,0 0 0 0 0,1 0 0 0 0,-1 0 0 0 0,1-1 0 0 0,-1 1 0 0 0,1-1 0 0 0,-1 0 0 0 0,1 0 0 0 0,-1 0 0 0 0,1 0 0 0 0,-1 0 0 0 0,1 0 0 0 0,-1-1 0 0 0,1 1 0 0 0,-1-1 0 0 0,1 0 0 0 0,-1 0 0 0 0,0 0 0 0 0,1 0 0 0 0,-1 0 0 0 0,0 0 0 0 0,0 0 0 0 0,0-1 0 0 0,0 0 0 0 0,-1 0 0 0 0,1 0 0 0 0,0 0 0 0 0,-1 0 0 0 0,0 0 0 0 0,1-1 0 0 0,-1 1 0 0 0,0 0 0 0 0,0-1 0 0 0,0 1 0 0 0,-1 0 0 0 0,1-1 0 0 0,-1 1 0 0 0,1-1 0 0 0,-1 0 0 0 0,0 1 0 0 0,0-1 0 0 0,0 1 0 0 0,0-1 0 0 0,0 1 0 0 0,-1-2 0 0 0,-1-12 0 0 0,-1 1 0 0 0,-1-1 0 0 0,0 0 0 0 0,-2 1 0 0 0,1 0 0 0 0,-2 0 0 0 0,0 1 0 0 0,-1 0 0 0 0,0 0 0 0 0,-1 1 0 0 0,-1-1 0 0 0,0 2 0 0 0,-2-2 0 0 0,-16-17-2 0 0,-31-27 2 0 0,45 46 2 0 0,0 1 1 0 0,-1 0 0 0 0,0 2-1 0 0,0-1 1 0 0,-15-5-3 0 0,11 7 8 0 0,-1 1 0 0 0,0 0 1 0 0,0 1-1 0 0,0 1 1 0 0,-1 1-1 0 0,1 1 0 0 0,-1 1 1 0 0,-20 1-9 0 0,29 1 5 0 0,1 1 0 0 0,0 0 0 0 0,-1 1 0 0 0,1 1 0 0 0,0 0 0 0 0,0 0 0 0 0,-9 5-5 0 0,12-5 1 0 0,1 1 1 0 0,0 0-1 0 0,0 1 0 0 0,0 0 1 0 0,0 0-1 0 0,1 0 1 0 0,0 1-1 0 0,0-1 0 0 0,0 2 1 0 0,1-1-1 0 0,-2 3-1 0 0,3-3 0 0 0,0 1 0 0 0,1-1 0 0 0,0 1 0 0 0,0-1 0 0 0,1 1 0 0 0,0 0 0 0 0,0 0 0 0 0,0 0 0 0 0,1 0 0 0 0,0 1 0 0 0,1-1 0 0 0,-1 0 0 0 0,1 0 0 0 0,1 6 0 0 0,0-4 0 0 0,0 1 0 0 0,1 0 0 0 0,0-1 0 0 0,1 1 0 0 0,0-1 0 0 0,0 0 0 0 0,1 0 0 0 0,0 0 0 0 0,0 0 0 0 0,4 4 0 0 0,5 4-8 0 0,0 0 0 0 0,0-1 0 0 0,1-1 0 0 0,1 0 0 0 0,1-1 0 0 0,0-1 0 0 0,1 0 0 0 0,17 9 8 0 0,-23-17-6 0 0,0 0 1 0 0,1 0-1 0 0,-1-1 0 0 0,1-1 0 0 0,0 0 0 0 0,0-1 0 0 0,0 0 1 0 0,0 0-1 0 0,1-2 0 0 0,-1 1 0 0 0,6-2 6 0 0,-4-1 0 0 0,0-1 0 0 0,-1 0 0 0 0,1-1 0 0 0,0 0 0 0 0,7-3 0 0 0,-17 6 0 0 0,0-1 0 0 0,1 0 0 0 0,-1 0 0 0 0,0 0 0 0 0,0-1 0 0 0,0 0 0 0 0,0 1 0 0 0,-1-1 0 0 0,1-1 0 0 0,-1 1 0 0 0,0 0 0 0 0,1-1 0 0 0,-2 0 0 0 0,1 1 0 0 0,0-1 0 0 0,-1 0 0 0 0,0-1 0 0 0,0 1 0 0 0,0 0 0 0 0,0-1 0 0 0,2-6 0 0 0,-1 0 0 0 0,0-1 0 0 0,0 1 0 0 0,-1 0 0 0 0,-1-1 0 0 0,0 0 0 0 0,0-7 0 0 0,-2 9 0 0 0,0 0 0 0 0,-1 1-1 0 0,1-1 1 0 0,-2 0 0 0 0,1 1-1 0 0,-2-1 1 0 0,1 1 0 0 0,-3-5 0 0 0,-2 0 3 0 0,1-1 0 0 0,-2 1 1 0 0,0 1-1 0 0,-9-11-3 0 0,12 17 5 0 0,0 1 0 0 0,-1 0 0 0 0,0 0 0 0 0,-1 0 0 0 0,1 1 1 0 0,-1 0-1 0 0,0 1 0 0 0,0 0 0 0 0,-1 0 0 0 0,1 1 0 0 0,-1 0 0 0 0,0 0 1 0 0,-7-1-6 0 0,1 1 7 0 0,1 1 0 0 0,-1 0 0 0 0,0 1 0 0 0,-1 1 1 0 0,1 0-1 0 0,0 1 0 0 0,-13 2-7 0 0,14 0 1 0 0,-6 0 7 0 0,0 0 1 0 0,1 2-1 0 0,-1 1 1 0 0,-10 4-9 0 0,24-7 2 0 0,1-1-1 0 0,0 1 1 0 0,0 0 0 0 0,0 0 0 0 0,0 1-1 0 0,1-1 1 0 0,-1 1 0 0 0,1 0-1 0 0,0 0 1 0 0,0 1 0 0 0,0-1 0 0 0,1 1-1 0 0,-1 0 1 0 0,1 0 0 0 0,0 0-1 0 0,1 0 1 0 0,-3 5-2 0 0,3-4-3 0 0,1-1 0 0 0,0 1 0 0 0,0-1 1 0 0,0 1-1 0 0,0 0 0 0 0,1 0 0 0 0,0-1 0 0 0,0 1 0 0 0,1 0 0 0 0,0-1 0 0 0,0 1 0 0 0,0 0 0 0 0,0-1 0 0 0,1 1 1 0 0,0-1-1 0 0,0 0 0 0 0,1 0 0 0 0,-1 0 0 0 0,1 0 0 0 0,0 0 0 0 0,0 0 0 0 0,2 1 3 0 0,2 3-6 0 0,0-1 1 0 0,0 0-1 0 0,1 0 0 0 0,0-1 0 0 0,1 0 0 0 0,0 0 0 0 0,0-1 1 0 0,0 0-1 0 0,1-1 0 0 0,-1 0 0 0 0,5 1 6 0 0,7 3 1 0 0,0 0 0 0 0,1-2 0 0 0,4 2-1 0 0,-18-7-2 0 0,0-1 0 0 0,0 1 1 0 0,0-2-1 0 0,0 1 0 0 0,0-1 1 0 0,1 0-1 0 0,-1 0 1 0 0,1-1 1 0 0,-2 0-4 0 0,0-1 1 0 0,1 0 0 0 0,-1 0 0 0 0,0 0 0 0 0,0-1 0 0 0,-1 1-1 0 0,1-2 1 0 0,0 1 0 0 0,-1-1 0 0 0,0 0 0 0 0,4-4 3 0 0,-5 5-1 0 0,-2-1 0 0 0,1 0-1 0 0,0 0 1 0 0,-1 0 0 0 0,0 0 0 0 0,0 0 0 0 0,0-1 0 0 0,0 0-1 0 0,-1 1 1 0 0,1-1 0 0 0,-1 0 0 0 0,-1 0 0 0 0,1 0 0 0 0,-1-1-1 0 0,0 1 1 0 0,0-1 1 0 0,0 2 2 0 0,-1-1 1 0 0,0 1-1 0 0,0 0 0 0 0,-1 0 1 0 0,0-1-1 0 0,1 1 0 0 0,-1 0 0 0 0,-1 0 1 0 0,1 0-1 0 0,0 0 0 0 0,-1 0 1 0 0,0 0-1 0 0,0 0 0 0 0,-2-2-2 0 0,2 3 2 0 0,1 1 0 0 0,-1-1-1 0 0,0 0 1 0 0,-1 1 0 0 0,1-1-1 0 0,0 1 1 0 0,-1 0 0 0 0,1 0-1 0 0,-1 0 1 0 0,0 0 0 0 0,0 0-1 0 0,0 1 1 0 0,0-1 0 0 0,0 1-1 0 0,0 0 1 0 0,0 0 0 0 0,0 0-1 0 0,0 0 1 0 0,-1 0-2 0 0,-12 0 4 0 0,1 1-1 0 0,-1 1 1 0 0,1 0-1 0 0,-1 1 1 0 0,1 0 0 0 0,0 1-1 0 0,0 1 1 0 0,0 1-1 0 0,0 0 1 0 0,1 1-1 0 0,-1 0 1 0 0,1 1-1 0 0,1 1 1 0 0,0 0-1 0 0,0 1 1 0 0,0 0 0 0 0,1 1-1 0 0,0 1-3 0 0,9-8 0 0 0,0 0 0 0 0,0 0 0 0 0,0 0 0 0 0,1 1 0 0 0,-1-1 0 0 0,1 1 0 0 0,0-1 0 0 0,0 1 0 0 0,1 0 0 0 0,-1 0 0 0 0,1 0 0 0 0,-1 0 0 0 0,1 0 0 0 0,1 0 0 0 0,-1 0 0 0 0,0 2 0 0 0,1-2 0 0 0,0-1 0 0 0,1 1 0 0 0,-1-1 0 0 0,1 1 0 0 0,-1-1 0 0 0,1 1 0 0 0,0-1 0 0 0,0 1 0 0 0,1-1 0 0 0,-1 0 0 0 0,1 0 0 0 0,0 0 0 0 0,0 1 0 0 0,0-2 0 0 0,0 1 0 0 0,0 0 0 0 0,0 0 0 0 0,1-1 0 0 0,0 1 0 0 0,14 13-4 0 0,2 3-16 0 0,1-1 0 0 0,1-1 0 0 0,14 8 20 0 0,0-3-32 0 0,20 8 32 0 0,-41-24-6 0 0,0 1-1 0 0,1-2 1 0 0,-1 0 0 0 0,1-1-1 0 0,9 1 7 0 0,-18-4 0 0 0,0 0 0 0 0,0-1 0 0 0,0 0 0 0 0,0-1 0 0 0,1 1 0 0 0,-1-1 0 0 0,0 0 0 0 0,4-2 0 0 0,-6 2 0 0 0,0 0 0 0 0,0-1 0 0 0,0 1 0 0 0,-1-1 0 0 0,1 0 0 0 0,0 0 0 0 0,-1 0 0 0 0,0 0 0 0 0,1-1 0 0 0,-1 1 0 0 0,0-1 0 0 0,0 0 0 0 0,0-1 0 0 0,-2 3 0 0 0,0 0 0 0 0,0-1 0 0 0,-1 1 0 0 0,1 0 0 0 0,0 0 0 0 0,-1-1 0 0 0,1 1 0 0 0,-1 0 0 0 0,1-1 0 0 0,-1 1-1 0 0,0 0 1 0 0,0-1 0 0 0,0 1 0 0 0,0-1 0 0 0,0 1 0 0 0,0 0 0 0 0,0-1 0 0 0,0 1 0 0 0,0-1 0 0 0,-1 0 0 0 0,0-1 0 0 0,0 1 0 0 0,0-1-1 0 0,0 0 1 0 0,-1 1 0 0 0,1-1 0 0 0,-1 1 0 0 0,1 0 0 0 0,-1 0 0 0 0,0-1 0 0 0,-1 1 0 0 0,-2-3 1 0 0,0 0 1 0 0,-1 1 0 0 0,1 0-1 0 0,-1 0 1 0 0,0 1-1 0 0,0-1 1 0 0,0 1 0 0 0,-2 0-2 0 0,-11-4 7 0 0,0 0 1 0 0,-1 1 0 0 0,1 2-1 0 0,-1 0 1 0 0,0 1 0 0 0,-1 0-1 0 0,-6 2-7 0 0,-5 2 11 0 0,-1 2 0 0 0,1 1-1 0 0,1 2 1 0 0,-1 1 0 0 0,1 1-1 0 0,-28 12-10 0 0,46-16 0 0 0,3-1 0 0 0,0 1 0 0 0,0 0 0 0 0,0 1 0 0 0,-3 1 0 0 0,10-4 0 0 0,1 0 0 0 0,-1-1 0 0 0,1 1 0 0 0,-1 0 0 0 0,1 0 0 0 0,0 1 0 0 0,0-1 0 0 0,0 0 0 0 0,0 1 0 0 0,0-1 0 0 0,0 1 0 0 0,1 0 0 0 0,-1 0 0 0 0,1-1 0 0 0,0 1 0 0 0,0 0 0 0 0,0 2 0 0 0,0-3-1 0 0,1 0-1 0 0,0 0 1 0 0,0 0 0 0 0,0 1-1 0 0,0-1 1 0 0,1 0 0 0 0,-1 0-1 0 0,0 1 1 0 0,1-1 0 0 0,0 0-1 0 0,0 0 1 0 0,-1 0 0 0 0,1 0-1 0 0,0 0 1 0 0,0 0 0 0 0,1 0-1 0 0,-1 0 1 0 0,0 0 0 0 0,1-1-1 0 0,-1 1 1 0 0,1 0-1 0 0,0 0 3 0 0,7 5-13 0 0,-1 1 1 0 0,1-1 0 0 0,9 5 11 0 0,-15-9-1 0 0,12 5-8 0 0,0-1 0 0 0,0 0 0 0 0,1 0 0 0 0,0-2 0 0 0,0 0-1 0 0,0-1 1 0 0,13 2 9 0 0,-24-5 0 0 0,6 1-5 0 0,0-1 0 0 0,0 0 0 0 0,0-1 0 0 0,0 0 1 0 0,-1 0-1 0 0,1-1 0 0 0,0-1 0 0 0,0 0 0 0 0,0 0 0 0 0,-1-1 0 0 0,1 0 0 0 0,-1-1 0 0 0,1-1 5 0 0,8-2-16 0 0,-1-1 0 0 0,-1-1 0 0 0,0-1 0 0 0,16-10 16 0 0,-28 16 0 0 0,-1 1 0 0 0,0 0 0 0 0,0-1 0 0 0,0 1 0 0 0,0-1 0 0 0,-1 0 0 0 0,1 0 0 0 0,-1 0 0 0 0,2-3 0 0 0,-1 0 0 0 0,-3 7 1 0 0,-1 0 0 0 0,0-1-1 0 0,0 1 1 0 0,1 0 0 0 0,-1 0-1 0 0,0-1 1 0 0,0 1 0 0 0,0 0-1 0 0,1-1 1 0 0,-1 1 0 0 0,0 0 0 0 0,0-1-1 0 0,0 1 1 0 0,0-1 0 0 0,0 1-1 0 0,0 0 1 0 0,0-1 0 0 0,0 1-1 0 0,0 0 1 0 0,0-1 0 0 0,0 1-1 0 0,0 0 1 0 0,0-1 0 0 0,0 1 0 0 0,0-1-1 0 0,-1 1 1 0 0,1 0 0 0 0,0-1-1 0 0,0 1 1 0 0,0 0 0 0 0,0 0-1 0 0,-1-1 1 0 0,1 1 0 0 0,0 0 0 0 0,0-1-1 0 0,-1 1 1 0 0,1 0 0 0 0,0 0-1 0 0,0-1 1 0 0,-1 1 0 0 0,1 0-1 0 0,0 0 1 0 0,-1 0 0 0 0,1 0-1 0 0,0-1 1 0 0,-1 1-1 0 0,-15-6 32 0 0,12 5-30 0 0,-1 1-1 0 0,0 0 1 0 0,0-1-1 0 0,1 1 0 0 0,-1 1 1 0 0,0-1-1 0 0,0 1 1 0 0,-1 0-2 0 0,-42 11 25 0 0,21-5-8 0 0,11-3-13 0 0,-48 11 2 0 0,-51 19-6 0 0,93-26 0 0 0,12-5 0 0 0,1 0 0 0 0,0 0 0 0 0,0 1 0 0 0,0 0 0 0 0,1 0 0 0 0,-1 1 0 0 0,1 0 0 0 0,0 1 0 0 0,0 0 0 0 0,-5 5 0 0 0,12-9-1 0 0,0 0 0 0 0,-1-1-1 0 0,1 1 1 0 0,0 0 0 0 0,0 0-1 0 0,0 0 1 0 0,0 0 0 0 0,0 0 0 0 0,1 0-1 0 0,-1 0 1 0 0,1 0 0 0 0,-1 0-1 0 0,1 1 1 0 0,0-1 0 0 0,0 0 0 0 0,0 0-1 0 0,0 0 1 0 0,0 0 0 0 0,0 0-1 0 0,0 1 1 0 0,1-1 0 0 0,-1 0 0 0 0,1 0-1 0 0,0 0 1 0 0,-1 0 0 0 0,1 0-1 0 0,0 0 1 0 0,1 1 1 0 0,0 0-2 0 0,0 0 0 0 0,0 0 0 0 0,0 0 0 0 0,0 0 0 0 0,1 0-1 0 0,-1-1 1 0 0,1 1 0 0 0,0-1 0 0 0,0 0 0 0 0,0 0 0 0 0,0 0 0 0 0,0 0 0 0 0,0 0 0 0 0,0 0-1 0 0,1-1 1 0 0,-1 0 0 0 0,1 0 2 0 0,20 4-10 0 0,0-2-1 0 0,1 0 1 0 0,0-2-1 0 0,-1-1 0 0 0,21-2 11 0 0,15 1-11 0 0,32-4 11 0 0,-80 4 0 0 0,0 0 0 0 0,1 0 0 0 0,-1-1 0 0 0,0-1 0 0 0,1 0 0 0 0,-11 1 0 0 0,-5-2 0 0 0,-11-2 0 0 0,-1 2 7 0 0,0 1-1 0 0,0 1 0 0 0,-1 0 1 0 0,0 1-1 0 0,0 0-6 0 0,-27 1 32 0 0,-10 3-32 0 0,-38 8 0 0 0,81-9 0 0 0,-1 0 0 0 0,1 0 0 0 0,-11 4 0 0 0,0 0 0 0 0,5-1 0 0 0,0 1 0 0 0,-13 6 0 0 0,29-12 0 0 0,0 0 0 0 0,1 0 0 0 0,-1 0 0 0 0,0 0 0 0 0,0 1 0 0 0,0-1 0 0 0,1 0 0 0 0,-1 0 0 0 0,0 0 0 0 0,0 0 0 0 0,1 0 0 0 0,-1 0 0 0 0,0 0 0 0 0,0 0 0 0 0,0 0 0 0 0,1 1 0 0 0,-1-1 0 0 0,0 0 0 0 0,0 0 0 0 0,0 0 0 0 0,0 0 0 0 0,0 1 0 0 0,1-1 0 0 0,-1 0 0 0 0,0 0 0 0 0,0 0 0 0 0,0 1 0 0 0,0-1 0 0 0,0 0 0 0 0,0 0 0 0 0,0 1 0 0 0,0-1 0 0 0,0 0 0 0 0,0 0 0 0 0,0 0 0 0 0,0 1 0 0 0,0-1 0 0 0,0 0 0 0 0,0 0 0 0 0,0 1 0 0 0,0-1 0 0 0,0 0 0 0 0,0 0 0 0 0,0 1 0 0 0,0-1 0 0 0,0 0 0 0 0,0 0 0 0 0,0 0 0 0 0,0 1 0 0 0,-1-1 0 0 0,1 0 0 0 0,0 0 0 0 0,0 0 0 0 0,0 1 0 0 0,0-1 0 0 0,0 0 0 0 0,-1 0 0 0 0,1 0 0 0 0,0 0 0 0 0,0 0 0 0 0,0 0 0 0 0,-1 1 0 0 0,1-1 0 0 0,0 0 0 0 0,0 0 0 0 0,-1 0 0 0 0,1 0 0 0 0,0 0 0 0 0,0 0 0 0 0,-1 0 0 0 0,13 5-13 0 0,0-1-1 0 0,0 0 1 0 0,0-1-1 0 0,1 0 1 0 0,-1-1-1 0 0,1 0 1 0 0,-1-1-1 0 0,1 0 0 0 0,0-1 14 0 0,19 2-14 0 0,54-2 14 0 0,-75 1 0 0 0,0 0 0 0 0,0 0 0 0 0,0-1 0 0 0,0-1 0 0 0,0 1 0 0 0,0-2 0 0 0,-4-1 0 0 0,0-2 0 0 0,-6-1 0 0 0,0 3 0 0 0,-2-4 0 0 0,0 6 0 0 0,0 0 0 0 0,0 0 0 0 0,0 0 0 0 0,0 0 0 0 0,0 1 0 0 0,0-1 0 0 0,0 0 0 0 0,0 1 0 0 0,-1-1 0 0 0,1 0 0 0 0,-1 1 0 0 0,-1-1 0 0 0,0 0 0 0 0,0 0 0 0 0,0 0 0 0 0,0 0 0 0 0,0 1 0 0 0,-1 0 0 0 0,1 0 0 0 0,0-1 0 0 0,0 2 0 0 0,0-1 0 0 0,-1 0 0 0 0,1 1 0 0 0,0-1 0 0 0,0 1 0 0 0,-10 3 0 0 0,1 0 0 0 0,-11 6 0 0 0,2-2 0 0 0,-22 12 0 0 0,34-15 0 0 0,0-1 0 0 0,0 0 0 0 0,0 0 0 0 0,0-1 0 0 0,-1 0 0 0 0,0 0 0 0 0,-3-1 0 0 0,-8 2 0 0 0,-6 1 0 0 0,18-4 0 0 0,9-1 0 0 0,0 1 0 0 0,0-1 0 0 0,0 0 0 0 0,-1 0 0 0 0,1 0 0 0 0,0 1 0 0 0,0-1 0 0 0,0 0 0 0 0,0 0 0 0 0,-1 0 0 0 0,1 1 0 0 0,0-1 0 0 0,0 0 0 0 0,0 0 0 0 0,0 0 0 0 0,0 1 0 0 0,0-1 0 0 0,0 0 0 0 0,0 0 0 0 0,0 1 0 0 0,0-1 0 0 0,0 0 0 0 0,0 0 0 0 0,0 1 0 0 0,0-1 0 0 0,0 0 0 0 0,0 1 0 0 0,0-1 0 0 0,0 0 0 0 0,0 1-2 0 0,1 0 0 0 0,-1 0 0 0 0,1 0 0 0 0,-1 0 0 0 0,1 0-1 0 0,-1-1 1 0 0,1 1 0 0 0,-1 0 0 0 0,1 0 0 0 0,0-1 0 0 0,0 1 0 0 0,-1 0-1 0 0,1-1 1 0 0,0 1 0 0 0,0 0 2 0 0,1 0-3 0 0,0 0 0 0 0,0 0 0 0 0,0-1 1 0 0,0 1-1 0 0,0 0 0 0 0,1-1 0 0 0,-1 1 0 0 0,0-1 0 0 0,0 0 0 0 0,0 0 0 0 0,2 0 3 0 0,6 0 0 0 0,0-1 0 0 0,0 0 0 0 0,-1 0 0 0 0,1-1 0 0 0,-1-1 0 0 0,1 1 0 0 0,4-4 0 0 0,59-24 0 0 0,-64 26 0 0 0,-3 0 0 0 0,1 1 0 0 0,-63 17 0 0 0,7-2 0 0 0,36-10 0 0 0,-1 1 0 0 0,1 1 0 0 0,1 0 0 0 0,-1 1 0 0 0,-2 1 0 0 0,-3 3 0 0 0,9-4 0 0 0,9-4 0 0 0,0-1 0 0 0,0 0 0 0 0,0 0 0 0 0,-1 1 0 0 0,1-1 0 0 0,0 0 0 0 0,0 0 0 0 0,0 1 0 0 0,0-1 0 0 0,0 0 0 0 0,0 0 0 0 0,0 1 0 0 0,0-1 0 0 0,0 0 0 0 0,0 0 0 0 0,0 1 0 0 0,0-1 0 0 0,0 0 0 0 0,0 1 0 0 0,0-1 0 0 0,0 0 0 0 0,0 0 0 0 0,0 1 0 0 0,0-1 0 0 0,0 0 0 0 0,0 0 0 0 0,0 1 0 0 0,0-1 0 0 0,1 0 0 0 0,-1 0 0 0 0,0 1 0 0 0,0-1 0 0 0,0 0 0 0 0,1 0 0 0 0,-1 0 0 0 0,0 1 0 0 0,0-1 0 0 0,0 0 0 0 0,1 0 0 0 0,-1 0 0 0 0,0 0 0 0 0,0 1 0 0 0,1-1 0 0 0,-1 0 0 0 0,0 0 0 0 0,0 0 0 0 0,1 0 0 0 0,-1 0 0 0 0,0 0 0 0 0,0 0 0 0 0,1 0 0 0 0,15 6-8 0 0,-3-1-14 0 0,-1 0 0 0 0,0 0 0 0 0,2 2 22 0 0,-11-5-7 0 0,1-1 1 0 0,0 0 0 0 0,0 0 0 0 0,-1 0 0 0 0,1 0 0 0 0,0 0 0 0 0,0-1 0 0 0,1 1 6 0 0,1-1-5 0 0,-1 0 5 0 0,0 0 0 0 0,-1 0 0 0 0,1-1 0 0 0,0 1 0 0 0,0-1 0 0 0,-1 0 0 0 0,1-1 0 0 0,-1 1 0 0 0,1-1 0 0 0,-1 0 0 0 0,0 0 0 0 0,1 0 0 0 0,0-2 0 0 0,-1 2 0 0 0,1-1 0 0 0,-1 1 0 0 0,0 0 0 0 0,1 0 0 0 0,0 0 0 0 0,-1 1 0 0 0,1 0 0 0 0,0 0 0 0 0,0 0 0 0 0,0 0 0 0 0,0 1 0 0 0,0 0 0 0 0,4 0 0 0 0,-5 0 0 0 0,-2 1 0 0 0,0-1 0 0 0,0 1 0 0 0,1-1 0 0 0,-1 1 0 0 0,0 0 0 0 0,0 0 0 0 0,0 0 0 0 0,0 0 0 0 0,0 0 0 0 0,0 0 0 0 0,0 0 0 0 0,-1 1 0 0 0,1 1 4 0 0,-7-2 11 0 0,-6-1 20 0 0,3-2-34 0 0,-1 2 1 0 0,1-1 0 0 0,-1 1 0 0 0,1 0 0 0 0,0 1 0 0 0,-1 0 0 0 0,-1 1-2 0 0,-13 3-3 0 0,-20 7 3 0 0,40-11 0 0 0,-15 9 0 0 0,16-8 0 0 0,0-1 0 0 0,0 0 0 0 0,0 0 0 0 0,0 0 0 0 0,0 0 0 0 0,0 0 0 0 0,-1 0 0 0 0,-1 0 0 0 0,-18 10 0 0 0,29-13-5 0 0,0 0 1 0 0,0 0-1 0 0,1 1 0 0 0,-1 0 0 0 0,1 0 1 0 0,0 1 4 0 0,58-2-49 0 0,-20-3-199 0 0,-35 2 331 0 0,1 0 1 0 0,-1 0-1 0 0,2-2-83 0 0,14-4 19 0 0,-26 9-19 0 0,8-3 0 0 0,0 1 0 0 0,0 0 0 0 0,0 0 0 0 0,0 1 0 0 0,6 0 0 0 0,-9 1 0 0 0,0 0 0 0 0,0 0 0 0 0,-1 0 0 0 0,1 1 0 0 0,0 0 0 0 0,0 0 0 0 0,-1 0 0 0 0,6 2 0 0 0,-9-2 0 0 0,5 0 0 0 0,18 2 0 0 0,10 4 0 0 0,-23-6 0 0 0,-10-1 0 0 0,7-1 0 0 0,-4 1 0 0 0,-1-1 0 0 0,0 1 0 0 0,1 0 0 0 0,-1 1 0 0 0,1-1 0 0 0,-1 1 0 0 0,0 0 0 0 0,2 0 0 0 0,-6 0 0 0 0,1-1 0 0 0,0 0 0 0 0,-1 0 0 0 0,1 0 0 0 0,-1 0 0 0 0,1 0 0 0 0,-1 0 0 0 0,1 0 0 0 0,0 0 0 0 0,-1 0 0 0 0,1 0 0 0 0,-1 0 0 0 0,1-1 0 0 0,-1 1 0 0 0,1 0 0 0 0,-1 0 0 0 0,1-1 0 0 0,3 0 0 0 0,4 0 0 0 0,-8 1 0 0 0,1 0 0 0 0,-1 0 0 0 0,1 0 0 0 0,-1 0 0 0 0,0 0 0 0 0,1 0 0 0 0,-1 0 0 0 0,1-1 0 0 0,-1 1 0 0 0,0 0 0 0 0,1 0 0 0 0,-1 0 0 0 0,0 0 0 0 0,1-1 0 0 0,-1 1 0 0 0,0 0 0 0 0,1 0 0 0 0,-1-1 0 0 0,0 1 0 0 0,0 0 0 0 0,1-1 0 0 0,-1 1 0 0 0,9-8 0 0 0,-4 2 0 0 0,-4 4 0 0 0,0 1 0 0 0,1 0 0 0 0,-1 0 0 0 0,0-1 0 0 0,0 1 0 0 0,1 0 0 0 0,-1 0 0 0 0,0 0 0 0 0,1 0 0 0 0,-1 1 0 0 0,1-1 0 0 0,1 0 0 0 0,-1 0 0 0 0,-1 1 0 0 0,0-1 0 0 0,-1 1 0 0 0,1 0 0 0 0,-1 0 0 0 0,1-1 0 0 0,-1 1 0 0 0,1 0-1 0 0,-1-1 1 0 0,1 1 0 0 0,-1-1 0 0 0,1 1 0 0 0,-1-1 0 0 0,1 1 0 0 0,-1-1 0 0 0,0 1 0 0 0,1-1 0 0 0,-1 1 0 0 0,0-1-1 0 0,1 1 1 0 0,-1-1 0 0 0,0 0 0 0 0,0 1 0 0 0,0-1 0 0 0,1 1 0 0 0,-1-1 0 0 0,0 0 0 0 0,0 1 0 0 0,0-1 0 0 0,0 0-1 0 0,0 1 1 0 0,0-1 0 0 0,0 1 0 0 0,-1-1 0 0 0,1 0 0 0 0,0 1 0 0 0,0-1 0 0 0,-1-2 4 0 0,0 1 0 0 0,0-1 0 0 0,-1 1 0 0 0,1 0 0 0 0,-1-1 0 0 0,1 1 1 0 0,-1 0-6 0 0,0-1 30 0 0,-11-12-19 0 0,13 15-10 0 0,0 0 0 0 0,-1-1 0 0 0,1 1 0 0 0,0 0 0 0 0,0-1 0 0 0,-1 1 0 0 0,1 0 0 0 0,0-1 0 0 0,0 1 0 0 0,-1 0 0 0 0,1 0 0 0 0,0-1 0 0 0,0 1 0 0 0,-1 0 0 0 0,1 0 0 0 0,0 0 0 0 0,-1-1 0 0 0,1 1 0 0 0,0 0 0 0 0,-1 0 0 0 0,1 0 0 0 0,-1 0 0 0 0,1 0 0 0 0,0 0 0 0 0,-1 0 0 0 0,1 0 0 0 0,0 0 0 0 0,-1 0 0 0 0,1 0 0 0 0,-1 0 0 0 0,1 0 0 0 0,0 0 0 0 0,-1 0 0 0 0,1 0 0 0 0,0 0 0 0 0,-1 1 0 0 0,1-1 0 0 0,0 0 0 0 0,-1 0 0 0 0,1 0 0 0 0,0 0 0 0 0,-1 1 0 0 0,1-1 0 0 0,0 0 0 0 0,0 0 0 0 0,-1 1 0 0 0,-3 12 0 0 0,4-12 0 0 0,-6 6 0 0 0,1 1 0 0 0,0 0 0 0 0,1 0 0 0 0,-2 3 0 0 0,5-7 6 0 0,-1-1-1 0 0,0 1 0 0 0,-1-1 0 0 0,1 0 1 0 0,0 0-1 0 0,-1 0 0 0 0,0 0 1 0 0,-2 1-6 0 0,-19 21 21 0 0,-7-2 43 0 0,23-17-64 0 0,-18 7 0 0 0,-4-2 54 0 0,27-10-48 0 0,-10 9-12 0 0,11-8-48 0 0,10-2 37 0 0,-3 0 10 0 0,1 0-1 0 0,0-1 0 0 0,0 1 0 0 0,-1-1 0 0 0,1 0 0 0 0,0 0 8 0 0,1-1 0 0 0,1 2 0 0 0,-1-1 0 0 0,0 1 0 0 0,0 0 0 0 0,0 0 0 0 0,0 1 0 0 0,0 0 0 0 0,0 0 0 0 0,6 3 0 0 0,6-1 0 0 0,1 2 0 0 0,-14-3 0 0 0,0-1 0 0 0,-1 0 0 0 0,1 0 0 0 0,0 0 0 0 0,1-1 0 0 0,5 0 0 0 0,-9 1 0 0 0,-1-1 0 0 0,1 0 0 0 0,0 0 0 0 0,-1 0 0 0 0,1 0 0 0 0,-1 0 0 0 0,1-1 0 0 0,-1 1 0 0 0,1-1 0 0 0,-1 1 0 0 0,1-1 0 0 0,-1 0 0 0 0,1 0 0 0 0,-1 0 0 0 0,0-1 0 0 0,0 1 0 0 0,1-1 0 0 0,-1 1 0 0 0,0-1 0 0 0,0 1 0 0 0,0-1 0 0 0,-1 0 0 0 0,1 0 0 0 0,0 0 0 0 0,6-6 0 0 0,-8 8 0 0 0,1 0 0 0 0,0-1 0 0 0,-1 1 0 0 0,1-1 0 0 0,0 1 0 0 0,-1-1 0 0 0,1 0 0 0 0,-1 1 0 0 0,1-1 0 0 0,-1 1 0 0 0,1-1 0 0 0,-1 0 0 0 0,0 1 0 0 0,1-1 0 0 0,-1 0 0 0 0,0 0 0 0 0,1 1 0 0 0,-1-1 0 0 0,0-1 0 0 0,4-10 0 0 0,-1 0 0 0 0,-1-2 0 0 0,-1 7 0 0 0,1 1 0 0 0,0 0 0 0 0,-1 0 0 0 0,0 0 0 0 0,-1 0 0 0 0,1 0 0 0 0,-1 0 0 0 0,0 0 0 0 0,0-1 0 0 0,-6-23 14 0 0,-2 1 0 0 0,0 0 0 0 0,-2 0 0 0 0,-13-26-14 0 0,5 9 8 0 0,-36-110-8 0 0,42 119 0 0 0,5 9 0 0 0,1-1 0 0 0,1 0 0 0 0,0-15 0 0 0,-2-9 0 0 0,4 16-307 0 0,2 21-122 0 0,-1 1 0 0 0,-1-9 429 0 0,-5-14-2217 0 0,4 0-6208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14T20:14:09.124"/>
    </inkml:context>
    <inkml:brush xml:id="br0">
      <inkml:brushProperty name="width" value="0.05" units="cm"/>
      <inkml:brushProperty name="height" value="0.05" units="cm"/>
    </inkml:brush>
  </inkml:definitions>
  <inkml:trace contextRef="#ctx0" brushRef="#br0">42 1 11376 0 0,'0'0'504'0'0,"0"0"104"0"0,0 0-488 0 0,0 0-120 0 0,0 0 0 0 0,0 0 0 0 0,0 0 272 0 0,0 0 32 0 0,0 0 8 0 0,0 0-5688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3T13:49:46.032"/>
    </inkml:context>
    <inkml:brush xml:id="br0">
      <inkml:brushProperty name="width" value="0.025" units="cm"/>
      <inkml:brushProperty name="height" value="0.025" units="cm"/>
      <inkml:brushProperty name="color" value="#00A0D7"/>
    </inkml:brush>
  </inkml:definitions>
  <inkml:trace contextRef="#ctx0" brushRef="#br0">0 17 1792,'5'-5'768,"-5"5"-576,0-7-416,0 7-224,0-4 192,0 4 128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7T13:46:44.962"/>
    </inkml:context>
    <inkml:brush xml:id="br0">
      <inkml:brushProperty name="width" value="0.025" units="cm"/>
      <inkml:brushProperty name="height" value="0.025" units="cm"/>
      <inkml:brushProperty name="color" value="#333333"/>
    </inkml:brush>
  </inkml:definitions>
  <inkml:trace contextRef="#ctx0" brushRef="#br0">203 75 12464 0 0,'-31'-17'552'0'0,"15"11"120"0"0,1-2-544 0 0,-1 2-128 0 0,-2 2 0 0 0,-2-2 0 0 0,5 2 0 0 0,-3 0-96 0 0,-2-2 8 0 0,3-3-3560 0 0,1 5-704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7T13:46:49.839"/>
    </inkml:context>
    <inkml:brush xml:id="br0">
      <inkml:brushProperty name="width" value="0.2" units="cm"/>
      <inkml:brushProperty name="height" value="0.2" units="cm"/>
      <inkml:brushProperty name="color" value="#FFFFFF"/>
    </inkml:brush>
  </inkml:definitions>
  <inkml:trace contextRef="#ctx0" brushRef="#br0">81 38 8496 0 0,'0'0'376'0'0,"-6"-8"72"0"0,-3 3-352 0 0,3 1-96 0 0,-4-2 0 0 0,4 2 0 0 0,6 4-352 0 0,-10-4-80 0 0,-2-2-16 0 0,2 6-1792 0 0,-1 0-360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8T14:18:53.892"/>
    </inkml:context>
    <inkml:brush xml:id="br0">
      <inkml:brushProperty name="width" value="0.35" units="cm"/>
      <inkml:brushProperty name="height" value="0.35" units="cm"/>
      <inkml:brushProperty name="color" value="#FFFFFF"/>
    </inkml:brush>
  </inkml:definitions>
  <inkml:trace contextRef="#ctx0" brushRef="#br0">776 136 9648 0 0,'-28'15'618'0'0,"-10"8"-297"0"0,23-14-195 0 0,1 2 0 0 0,0 0 0 0 0,1 0 0 0 0,1 2 0 0 0,-5 5-126 0 0,11-11 289 0 0,0 0-1 0 0,0 1 1 0 0,1 0-1 0 0,0 0 1 0 0,0 1-1 0 0,1-1 1 0 0,-2 7-289 0 0,5-13 39 0 0,1 0 0 0 0,-1 0-1 0 0,0 0 1 0 0,1 0 0 0 0,-1 0 0 0 0,1 0 0 0 0,0 0 0 0 0,0 0-1 0 0,0 0 1 0 0,0 0 0 0 0,0 0 0 0 0,0 0 0 0 0,0 0 0 0 0,0 0-1 0 0,1 0 1 0 0,-1 0 0 0 0,1 0 0 0 0,0-1 0 0 0,0 1 0 0 0,-1 0 0 0 0,1 0-1 0 0,0 0 1 0 0,1-1 0 0 0,-1 1 0 0 0,0 0 0 0 0,0-1 0 0 0,1 1-1 0 0,-1-1 1 0 0,1 0 0 0 0,-1 1 0 0 0,1-1 0 0 0,-1 0 0 0 0,1 0-1 0 0,0 0 1 0 0,0 0 0 0 0,0 0 0 0 0,-1 0 0 0 0,1-1 0 0 0,1 1-39 0 0,4 1 105 0 0,1 0 1 0 0,-1 0 0 0 0,1-1 0 0 0,0 0 0 0 0,-1 0 0 0 0,1-1 0 0 0,0 0 0 0 0,0 0 0 0 0,5-2-106 0 0,13-2 23 0 0,0-1 1 0 0,5-3-24 0 0,-23 6-63 0 0,2-2 122 0 0,0 1 0 0 0,0-1 0 0 0,0-1 0 0 0,-1 0 0 0 0,0 0 1 0 0,0-1-1 0 0,0 0 0 0 0,-1-1 0 0 0,6-5-59 0 0,-13 11 57 0 0,1 0 0 0 0,-1 0 0 0 0,0 0 0 0 0,0 0 1 0 0,0-1-1 0 0,0 1 0 0 0,0 0 0 0 0,-1 0 0 0 0,1-1 0 0 0,0 1 0 0 0,0 0 1 0 0,-1-1-1 0 0,1 1 0 0 0,-1-1 0 0 0,1 1 0 0 0,-1-1 0 0 0,0 1 0 0 0,0-1 1 0 0,1 1-1 0 0,-1-1 0 0 0,0 1 0 0 0,0-1 0 0 0,-1 1 0 0 0,1-1 1 0 0,0 1-1 0 0,0-1 0 0 0,-1 1 0 0 0,1-1 0 0 0,-1 1 0 0 0,1-1 0 0 0,-1 1 1 0 0,0 0-1 0 0,1-1 0 0 0,-1 1 0 0 0,0 0 0 0 0,0-1 0 0 0,0 1 0 0 0,0 0 1 0 0,0 0-1 0 0,0 0 0 0 0,0 0 0 0 0,-1 0-57 0 0,-4-4 228 0 0,-1 0 0 0 0,1 0 0 0 0,-1 1 1 0 0,0 0-1 0 0,0 0 0 0 0,0 1 0 0 0,-6-2-228 0 0,-7-1 192 0 0,0 1 0 0 0,0 1 0 0 0,-1 1 0 0 0,0 1 0 0 0,1 1 0 0 0,-9 1-192 0 0,-14-2 197 0 0,-8 1 62 0 0,-1 2-1 0 0,-6 3-258 0 0,50-3 19 0 0,-20 3-1 0 0,-1 2-1 0 0,1 0 0 0 0,0 2 1 0 0,1 2-1 0 0,0 0 0 0 0,0 2-17 0 0,17-8 6 0 0,0 0-1 0 0,1 1 0 0 0,-1 1 1 0 0,1 0-1 0 0,0 0 0 0 0,-6 6-5 0 0,13-10 2 0 0,0 0-1 0 0,-1 0 0 0 0,1 0 0 0 0,0 0 0 0 0,0 1 1 0 0,1-1-1 0 0,-1 0 0 0 0,1 1 0 0 0,-1-1 1 0 0,1 1-1 0 0,0 0 0 0 0,-1 0 0 0 0,1-1 1 0 0,1 1-1 0 0,-1 0 0 0 0,0 0 0 0 0,1 0 0 0 0,0 0 1 0 0,-1 0-1 0 0,1 0 0 0 0,0 0 0 0 0,0 0 1 0 0,1-1-1 0 0,-1 1 0 0 0,1 0 0 0 0,0 2-1 0 0,1 0-4 0 0,0-1 0 0 0,0 1 0 0 0,1-1-1 0 0,-1 1 1 0 0,1-1 0 0 0,0 0 0 0 0,1 0 0 0 0,-1 0-1 0 0,1 0 1 0 0,-1-1 0 0 0,1 0 0 0 0,0 1 0 0 0,0-1-1 0 0,1 0 1 0 0,-1-1 0 0 0,1 1 0 0 0,-1-1 4 0 0,14 6-73 0 0,0-1 1 0 0,1-1-1 0 0,16 4 73 0 0,-30-8-13 0 0,33 6 29 0 0,0-1 0 0 0,1-2 0 0 0,0-1 0 0 0,0-2 0 0 0,0-2 0 0 0,10-3-16 0 0,-12 0-146 0 0,1-3 0 0 0,8-3 146 0 0,-43 8 13 0 0,-1 1 0 0 0,0 0 1 0 0,0-1-1 0 0,1 1 0 0 0,-1-1 1 0 0,0 0-1 0 0,0 0 0 0 0,0 0 1 0 0,0 0-1 0 0,0 0 0 0 0,0 0 1 0 0,0-1-1 0 0,-1 1 0 0 0,1 0 1 0 0,0-1-1 0 0,-1 0 0 0 0,1 1 1 0 0,-1-1-1 0 0,1 0 0 0 0,-1 0 1 0 0,0 0-1 0 0,0 0 0 0 0,1-2-13 0 0,4-7 0 0 0,-5 10 2 0 0,0 0 0 0 0,-1 0-1 0 0,1 0 1 0 0,-1 0-1 0 0,1 0 1 0 0,-1 0-1 0 0,1 0 1 0 0,-1 0-1 0 0,1 0 1 0 0,-1 0-1 0 0,0 0 1 0 0,0 0-1 0 0,0 0 1 0 0,0 0-1 0 0,1 0 1 0 0,-1 0-1 0 0,0 0 1 0 0,-1 0-1 0 0,1 0 1 0 0,0 0-1 0 0,0-1-1 0 0,-4-5 90 0 0,1-1 0 0 0,-2 1 0 0 0,1 0 0 0 0,-1 0 0 0 0,0 1 0 0 0,0-1 0 0 0,-1 1 0 0 0,0 0 0 0 0,0 1 0 0 0,0-1 0 0 0,-1 1 0 0 0,-4-3-90 0 0,-12-6 80 0 0,0 0 0 0 0,-1 2 0 0 0,0 0-1 0 0,-22-6-79 0 0,31 13-12 0 0,-1 0 0 0 0,0 1-1 0 0,0 1 1 0 0,-1 1-1 0 0,1 0 1 0 0,-1 1 0 0 0,1 0-1 0 0,-8 2 13 0 0,12 0-23 0 0,0 0-1 0 0,1 0 0 0 0,-1 1 1 0 0,0 1-1 0 0,1 0 0 0 0,0 0 1 0 0,0 2-1 0 0,0-1 1 0 0,0 1-1 0 0,1 0 0 0 0,-5 4 24 0 0,6-1 0 0 0,6 4 0 0 0,3-11-2 0 0,0 1-1 0 0,0 0 1 0 0,0 0-1 0 0,0-1 1 0 0,1 1-1 0 0,-1-1 0 0 0,1 1 1 0 0,-1 0-1 0 0,1-1 1 0 0,0 1-1 0 0,0-1 1 0 0,0 1-1 0 0,0-1 1 0 0,0 1-1 0 0,0-1 0 0 0,0 0 1 0 0,0 1 2 0 0,2 0-9 0 0,0 0 0 0 0,-1 1 0 0 0,1-1 0 0 0,0 0 0 0 0,0-1 0 0 0,1 1 0 0 0,-1 0 0 0 0,1-1 9 0 0,8 3-48 0 0,0 0 0 0 0,0-1 1 0 0,1-1-1 0 0,2 1 48 0 0,-11-3-14 0 0,22 3-44 0 0,0-1 0 0 0,0-1-1 0 0,0-2 1 0 0,0 0 0 0 0,1-2 0 0 0,-1-1-1 0 0,13-4 59 0 0,-7 4-49 0 0,-27 4 44 0 0,0-1 1 0 0,0 1 0 0 0,0-1-1 0 0,-1 0 1 0 0,1 0 0 0 0,0-1-1 0 0,2 0 5 0 0,-3 0 1 0 0,1 0-1 0 0,0 0-1 0 0,-1-1 1 0 0,1 1 0 0 0,0-1 0 0 0,-1 0-1 0 0,3-2 1 0 0,-6 4 1 0 0,0 0-1 0 0,-1 1 0 0 0,1-1 1 0 0,0 0-1 0 0,-1 0 0 0 0,1 0 1 0 0,-1 0-1 0 0,1 0 0 0 0,-1 0 1 0 0,1 1-1 0 0,-1-1 0 0 0,1 0 1 0 0,-1 0-1 0 0,0 0 0 0 0,0-1 1 0 0,1 1-1 0 0,-1 0 0 0 0,0 0 1 0 0,0 0-1 0 0,0 0 0 0 0,0 0 1 0 0,0 0-1 0 0,-1 0 0 0 0,1 0 1 0 0,0 0-1 0 0,0 0 0 0 0,-1 0 1 0 0,1 0-1 0 0,-1 0 0 0 0,1 0 1 0 0,0 0-1 0 0,-1 0 0 0 0,0 0 1 0 0,1 1-1 0 0,-1-2 0 0 0,-3-3 16 0 0,0 1 0 0 0,0-1 1 0 0,-1 1-1 0 0,1 0 0 0 0,-1 0 0 0 0,0 0 0 0 0,0 0 0 0 0,-3-1-16 0 0,-47-24 163 0 0,37 20-146 0 0,8 5-9 0 0,1 0-1 0 0,-1 1 0 0 0,0 0 0 0 0,0 1 0 0 0,-8-1-7 0 0,-54-5 36 0 0,54 8-36 0 0,0 1 0 0 0,0 0 0 0 0,0 1 0 0 0,1 1 0 0 0,-15 5 0 0 0,21-5-11 0 0,1 0-1 0 0,-1 0 1 0 0,1 1 0 0 0,0 1-1 0 0,0 0 1 0 0,1 0-1 0 0,-6 5 12 0 0,12-8-1 0 0,2-1-4 0 0,-1 0-1 0 0,1 1 0 0 0,-1-1 0 0 0,1 1 0 0 0,0 0 0 0 0,0-1 1 0 0,0 1-1 0 0,0 0 0 0 0,0 0 0 0 0,0 0 6 0 0,-1 0-6 0 0,4 1-53 0 0,9 3-19 0 0,1 1-1 0 0,0-2 1 0 0,1 0-1 0 0,-1 0 1 0 0,1-2 0 0 0,1 1 78 0 0,31 6-438 0 0,7-2 438 0 0,-12-1-121 0 0,-13-4 67 0 0,1-2 0 0 0,-1 0 0 0 0,0-2-1 0 0,1-1 1 0 0,20-4 54 0 0,-40 4 12 0 0,-6 1 47 0 0,-4 0-4 0 0,-13-8 133 0 0,1 2-1 0 0,-2 0 1 0 0,1 1 0 0 0,-9-3-188 0 0,-69-16 365 0 0,-1-1-92 0 0,-45-12-132 0 0,87 27-141 0 0,52 13 16 0 0,5 2-39 0 0,7 5-18 0 0,5 1 13 0 0,0-2-1 0 0,1 0 0 0 0,0-1 0 0 0,0 0 0 0 0,3-1 29 0 0,-17-5 0 0 0,3 2 0 0 0,7 5 0 0 0,-4-4 0 0 0,1-2 11 0 0,-11-2-8 0 0,1 0 0 0 0,-1 0-1 0 0,1-1 1 0 0,-1 1 0 0 0,1 0 0 0 0,-1 0 0 0 0,1-1 0 0 0,-1 1-1 0 0,0 0 1 0 0,1-1 0 0 0,-1 1 0 0 0,1-1 0 0 0,-1 1 0 0 0,0 0-1 0 0,1-1 1 0 0,-1 1 0 0 0,0-1 0 0 0,1 1 0 0 0,-1-1 0 0 0,0 1-1 0 0,0-1 1 0 0,0 1 0 0 0,0-1 0 0 0,1 0-3 0 0,-1 0 5 0 0,0 0 0 0 0,1-1 0 0 0,-1 1 0 0 0,0 0 0 0 0,0 0 0 0 0,0 0 0 0 0,0-1 0 0 0,0 1 0 0 0,0 0 0 0 0,0 0-1 0 0,-1-1 1 0 0,1 1 0 0 0,0 0 0 0 0,-1 0 0 0 0,1 0 0 0 0,-1 0 0 0 0,1-1 0 0 0,-1 1 0 0 0,1 0 0 0 0,-1 0 0 0 0,0 0 0 0 0,1 0 0 0 0,-1 0 0 0 0,0 0 0 0 0,0 1 0 0 0,0-1 0 0 0,0 0 0 0 0,0 0 0 0 0,0 1 0 0 0,0-1-5 0 0,-5-3 36 0 0,0 0 1 0 0,0 0 0 0 0,0 1-1 0 0,-4-1-36 0 0,7 2 2 0 0,-51-21 166 0 0,51 22-175 0 0,-1 0 1 0 0,1 0-1 0 0,0 0 0 0 0,-1 1 0 0 0,1-1 0 0 0,-1 1 1 0 0,1 0-1 0 0,-1 0 0 0 0,1 0 7 0 0,-23-3-27 0 0,14 3 27 0 0,11 0 0 0 0,-1 0 0 0 0,1 0 0 0 0,0 0 0 0 0,-1 0 0 0 0,1 0 0 0 0,0 0 0 0 0,-1 0 0 0 0,1 0 0 0 0,0-1 0 0 0,0 1 0 0 0,-1 0 0 0 0,1-1 0 0 0,0 1 0 0 0,0-1 0 0 0,-1 0 0 0 0,1 1 0 0 0,0-1 0 0 0,0 0 0 0 0,0 0 0 0 0,-1 0 0 0 0,-7-3 0 0 0,6 2-12 0 0,16-3-48 0 0,-6 2 27 0 0,1 0 1 0 0,0 1-1 0 0,0 0 0 0 0,1 1 0 0 0,-1 0 0 0 0,0 0 0 0 0,0 1 0 0 0,1 0 0 0 0,6 1 33 0 0,-12-1-77 0 0,0 1 10 0 0,0 0 45 0 0,24 6-244 0 0,-16-7 176 0 0,-7-3 76 0 0,-6-2 33 0 0,2 4-16 0 0,0 0 0 0 0,-1-1 1 0 0,1 1-1 0 0,-1 0 0 0 0,0 0 0 0 0,1 0 1 0 0,-1 0-1 0 0,0 0 0 0 0,0 0 0 0 0,1 0 1 0 0,-1 0-1 0 0,0 0 0 0 0,0 0 0 0 0,0 1 0 0 0,0-1 1 0 0,0 0-1 0 0,0 1 0 0 0,-1-1-3 0 0,-22-13 81 0 0,-3 4-11 0 0,12 3-72 0 0,-1 0 0 0 0,-3-3 2 0 0,18 10 0 0 0,1 0 0 0 0,-1 0 0 0 0,1-1 0 0 0,-1 1 0 0 0,1 0 0 0 0,-1 0 0 0 0,1 0 0 0 0,-1 0 0 0 0,0 0 0 0 0,1 0 0 0 0,-1 0 0 0 0,1 0 0 0 0,-1 0 0 0 0,1 0 0 0 0,-1 0 0 0 0,1 0 0 0 0,-1 0 0 0 0,0 0 0 0 0,1 0 0 0 0,-1 1 0 0 0,0-1 0 0 0,0 0 0 0 0,0 1 0 0 0,0-1 0 0 0,0 0 0 0 0,0 0 0 0 0,-1 0 0 0 0,1 0 0 0 0,0 0 0 0 0,0 0 0 0 0,0 0 0 0 0,0 0 0 0 0,0 0 0 0 0,0-1 0 0 0,0 1 0 0 0,0 0 0 0 0,-1-1 0 0 0,-1-1-14 0 0,5 1-45 0 0,12 1 44 0 0,-4 0 7 0 0,0 0 0 0 0,-1-1 0 0 0,10-2 8 0 0,-16 3-24 0 0,0-1 0 0 0,0 1 0 0 0,0 0 0 0 0,0 0 0 0 0,-1 0 0 0 0,1 0 0 0 0,2 1 24 0 0,52 4 127 0 0,-26 2-307 0 0,-15-3 169 0 0,-1 3 11 0 0,0-3 0 0 0,-3 0 15 0 0,-10-3 54 0 0,-2-1-1 0 0,0 0-29 0 0,0 0-98 0 0,0 0-9 0 0,0 0 30 0 0,0 0 102 0 0,-1-1-60 0 0,1 0 1 0 0,-1 0 0 0 0,0 0-1 0 0,0 1 1 0 0,1-1 0 0 0,-1 0 0 0 0,0 1-1 0 0,0-1 1 0 0,0 1 0 0 0,0-1-1 0 0,0 1 1 0 0,0-1 0 0 0,0 1-1 0 0,1 0 1 0 0,-1-1 0 0 0,0 1-1 0 0,0 0 1 0 0,-1 0-5 0 0,-7-4 10 0 0,8 3-15 0 0,-1 1-1 0 0,0-1 0 0 0,1 0 0 0 0,-1 0 0 0 0,0 1 0 0 0,0-1 1 0 0,0 1-1 0 0,0-1 0 0 0,0 1 0 0 0,0 0 0 0 0,0 0 1 0 0,0 0-1 0 0,0 0 0 0 0,0 0 0 0 0,0 0 6 0 0,-5 0-11 0 0,23 11-43 0 0,-7-8 65 0 0,0-1-1 0 0,-1 0 0 0 0,1 0 1 0 0,0-1-1 0 0,0-1 1 0 0,0 1-1 0 0,0-1 0 0 0,0-1 1 0 0,2 0-11 0 0,15 1 34 0 0,-13-2 26 0 0,3 3-170 0 0,-11 0 83 0 0,0 0 1 0 0,0-1 0 0 0,0 0 0 0 0,0 1 0 0 0,0-1-1 0 0,0-1 1 0 0,3 0 26 0 0,-3 1 6 0 0,0-1 0 0 0,0 1-1 0 0,0 0 1 0 0,0 0 0 0 0,1 1-6 0 0,1 0 53 0 0,1-1 0 0 0,-1 1 0 0 0,1-1 0 0 0,5-1-53 0 0,10 0-156 0 0,-12-3 144 0 0,-9 4 13 0 0,-1-1 1 0 0,1 0-1 0 0,0 1 1 0 0,-1-1-1 0 0,1 1 1 0 0,0-1-1 0 0,0 1 1 0 0,-1 0-1 0 0,1 0 1 0 0,0-1-1 0 0,1 2-1 0 0,-1-1 69 0 0,-1 0-1 0 0,2 0-29 0 0,-2 0-98 0 0,-1 0-9 0 0,0 0 28 0 0,0 0 94 0 0,0 0 14 0 0,-3 0-10 0 0,-35 3-46 0 0,25-3-12 0 0,-4 0 0 0 0,-25-11 0 0 0,34 7 0 0 0,7 0 0 0 0,9 0 0 0 0,-7 4 0 0 0,4-3 0 0 0,1 1 0 0 0,0 0 0 0 0,0 0 0 0 0,0 0 0 0 0,0 1 0 0 0,0 0 0 0 0,0 0 0 0 0,4 0 0 0 0,-1 0 0 0 0,0 0 0 0 0,0-1 0 0 0,7-2 0 0 0,13-6 0 0 0,1 2 0 0 0,10-1 0 0 0,-37 9-5 0 0,0 0 0 0 0,0 0 0 0 0,0 0 0 0 0,-1 0 0 0 0,1 0 0 0 0,0 1 0 0 0,0 0 0 0 0,0-1 0 0 0,-1 1 0 0 0,1 0 0 0 0,2 1 5 0 0,14 4-17 0 0,11 3 68 0 0,-16-3-30 0 0,-12-6-21 0 0,-1 0 0 0 0,1 0 0 0 0,-1 1 0 0 0,0-1 0 0 0,1 1 0 0 0,-1-1 0 0 0,0 1 0 0 0,1 0 0 0 0,-1-1 0 0 0,0 1 0 0 0,0 0 0 0 0,0 0 0 0 0,0 0 0 0 0,0 0 0 0 0,0 0 0 0 0,0 0 0 0 0,3 2 0 0 0,10-2 0 0 0,-5-1 26 0 0,0 0 0 0 0,0-1-1 0 0,0-1 1 0 0,0 1-1 0 0,6-3-25 0 0,-9 2 0 0 0,9 1 0 0 0,-8 1 0 0 0,17 3-80 0 0,-14-1 80 0 0,0 2 0 0 0,-3-2 0 0 0,0 1 11 0 0,-7-3-10 0 0,0 0-1 0 0,0 0 1 0 0,0 0 0 0 0,0 0-1 0 0,0 0 1 0 0,0 0 0 0 0,0 0-1 0 0,0 0 1 0 0,0 0 0 0 0,0 0-1 0 0,0 0 1 0 0,0 0 0 0 0,1 0-1 0 0,-1 0 1 0 0,0 0 0 0 0,0 0 0 0 0,0 1-1 0 0,0-1 1 0 0,0 0 0 0 0,0 0-1 0 0,0 0 1 0 0,0 0 0 0 0,0 0-1 0 0,0 0 1 0 0,0 0 0 0 0,0 0-1 0 0,0 0 1 0 0,0 0 0 0 0,0 0-1 0 0,0 0 1 0 0,0 0 0 0 0,0 0-1 0 0,0 0 1 0 0,0 0 0 0 0,0 1-1 0 0,0-1 1 0 0,0 0 0 0 0,0 0-1 0 0,0 0 1 0 0,0 0 0 0 0,0 0-1 0 0,0 0 1 0 0,0 0 0 0 0,0 0-1 0 0,0 0 1 0 0,0 0 0 0 0,0 0 0 0 0,0 0-1 0 0,0 0 1 0 0,0 0 0 0 0,-1 0-1 0 0,1 0 1 0 0,0 0 0 0 0,0 0-1 0 0,0 0 1 0 0,0 1 0 0 0,0-1-1 0 0,0 0 1 0 0,0 0 0 0 0,0 0-1 0 0,0 0 1 0 0,0 0 0 0 0,0 0-1 0 0,-7 9 3 0 0,-1 1 0 0 0,0-1 1 0 0,0 0-1 0 0,-8 5-3 0 0,4-2-1 0 0,0 0-1 0 0,-6 7 2 0 0,-24 28 0 0 0,30-36 0 0 0,1 1 0 0 0,0 1 0 0 0,1 0 0 0 0,-7 12 0 0 0,5-6-8 0 0,0 1-24 0 0,1 0 0 0 0,-7 19 32 0 0,2-4-25 0 0,12-27 16 0 0,0-1-1 0 0,1 1 1 0 0,0 0 0 0 0,0 1-1 0 0,0 0 10 0 0,0 4 2 0 0,-3 16-1 0 0,6-28-2 0 0,0 1 0 0 0,0-1 0 0 0,0 1 0 0 0,0-1 0 0 0,0 0 0 0 0,0 1 0 0 0,0-1 0 0 0,1 1 0 0 0,-1-1 0 0 0,0 0 0 0 0,1 1 0 0 0,0-1 0 0 0,-1 0 0 0 0,1 1 0 0 0,-1-1 0 0 0,1 0 0 0 0,1 1 1 0 0,5 5-47 0 0,1-2 94 0 0,-6-5 29 0 0,-4 0-68 0 0,0 1 0 0 0,0-1 1 0 0,-1 0-1 0 0,1 0 0 0 0,0 1 1 0 0,1 0-1 0 0,-1-1 0 0 0,-2 1-8 0 0,-1 2 0 0 0,0 1 0 0 0,-1-1 0 0 0,1 1 0 0 0,1 0 0 0 0,-1 0 0 0 0,0 1 0 0 0,-11 9 0 0 0,-3 3-14 0 0,1 0-1 0 0,0 0 0 0 0,-14 21 15 0 0,-41 62-44 0 0,45-61 44 0 0,2 1 0 0 0,1 1 0 0 0,3 2 0 0 0,-10 26 0 0 0,29-64-1 0 0,0 5 0 0 0,7 12 14 0 0,-3-22-10 0 0,-1 0 0 0 0,1 0 0 0 0,0 0 0 0 0,0 0 0 0 0,-1 0-1 0 0,1 0 1 0 0,0 0 0 0 0,0 0 0 0 0,-1 0 0 0 0,1 0 0 0 0,0-1 0 0 0,-1 1 0 0 0,1 0 0 0 0,0 0 0 0 0,-1-1 0 0 0,1 1-1 0 0,0-1 1 0 0,-1 1-3 0 0,1 0 1 0 0,9-5-12 0 0,-1 1 0 0 0,0-1 0 0 0,0-1 0 0 0,0 0-1 0 0,0 0 1 0 0,-1-1 0 0 0,0 0 0 0 0,-1 0 0 0 0,1 0-1 0 0,2-5 12 0 0,5-6-14 0 0,0 0 1 0 0,-1-1-1 0 0,-1 0 0 0 0,-1-1 0 0 0,0-1 0 0 0,-2 0 0 0 0,2-6 14 0 0,-9 18 13 0 0,0-1-1 0 0,0 1 1 0 0,-1-1 0 0 0,0 0 0 0 0,-1 0-1 0 0,0 0 1 0 0,0-5-13 0 0,-1 11 2 0 0,0 1 1 0 0,-1 0-1 0 0,1-1 1 0 0,-1 1 0 0 0,1 0-1 0 0,-1 0 1 0 0,0 0-1 0 0,0-1 1 0 0,-1 1-1 0 0,1 0 1 0 0,-1 0-1 0 0,1 1 1 0 0,-1-1-1 0 0,0 0 1 0 0,0 0-1 0 0,0 1 1 0 0,0 0-1 0 0,-1-1 1 0 0,1 1-1 0 0,0 0 1 0 0,-1 0-1 0 0,0 0 1 0 0,0 0-1 0 0,-2-1-2 0 0,1 2 9 0 0,1-1 0 0 0,-1 1 0 0 0,0 0 0 0 0,0 0 0 0 0,0 1 0 0 0,1-1 0 0 0,-1 1 0 0 0,0 0 0 0 0,0 0 0 0 0,0 0 0 0 0,0 0 0 0 0,0 1 0 0 0,1-1 0 0 0,-1 1 0 0 0,0 0 0 0 0,0 0 0 0 0,1 1 0 0 0,-1-1 0 0 0,0 1-9 0 0,-8 4 45 0 0,1 0-1 0 0,-1 1 0 0 0,1 0 0 0 0,-9 9-44 0 0,-19 17 33 0 0,2 2 0 0 0,2 2 0 0 0,-19 25-33 0 0,26-29 192 0 0,1 2 0 0 0,2 0-1 0 0,2 1 1 0 0,1 2 0 0 0,2 0 0 0 0,1 2 0 0 0,2 1-192 0 0,9-21 31 0 0,4-11-20 0 0,0 0 1 0 0,1 1-1 0 0,0-1 1 0 0,1 0-1 0 0,0 1 1 0 0,1 0-1 0 0,-1-1 1 0 0,2 1-1 0 0,-1 2-11 0 0,1-11 0 0 0,0 1 0 0 0,1-1 0 0 0,-1 1 0 0 0,0-1 0 0 0,0 1 0 0 0,1 0 0 0 0,-1-1 0 0 0,1 1 0 0 0,-1-1 0 0 0,1 0 0 0 0,0 1 0 0 0,0-1 0 0 0,-1 1 0 0 0,1-1 0 0 0,0 0 0 0 0,0 0 0 0 0,0 1 0 0 0,1-1 0 0 0,-1 0 0 0 0,0 0 0 0 0,0 0 0 0 0,0 0 0 0 0,1-1 0 0 0,-1 1 0 0 0,1 0 0 0 0,-1 0 0 0 0,0-1 0 0 0,1 1 0 0 0,-1-1 0 0 0,1 1 0 0 0,0-1 0 0 0,-1 0 0 0 0,1 1 0 0 0,-1-1 0 0 0,1 0 0 0 0,-1 0 0 0 0,1 0 0 0 0,0 0 0 0 0,-1-1 0 0 0,1 1 0 0 0,-1 0 0 0 0,1-1 0 0 0,-1 1 0 0 0,1-1 0 0 0,-1 1 0 0 0,9-5-1 0 0,10-3-30 0 0,0-2-1 0 0,-1 0 0 0 0,15-11 32 0 0,12-11-168 0 0,-3-3 1 0 0,-1-1-1 0 0,-1-2 0 0 0,-2-1 0 0 0,9-16 168 0 0,-31 35 2 0 0,-1-2 1 0 0,-1 1-1 0 0,-2-2 0 0 0,0 0 0 0 0,-1 0 0 0 0,-1-1 0 0 0,-1-1 0 0 0,-2 0 1 0 0,0 0-1 0 0,-2-1 0 0 0,0 1 0 0 0,-1-8-2 0 0,-4 20 146 0 0,0-1 1 0 0,0 0-1 0 0,-2 1 0 0 0,0-1 1 0 0,0 0-147 0 0,1 11 32 0 0,-1 0 0 0 0,1 0 0 0 0,-1 0 0 0 0,0 0 0 0 0,1 0 0 0 0,-1 0 0 0 0,-1 1 0 0 0,1-1 0 0 0,0 0 0 0 0,-1 1 0 0 0,1-1 1 0 0,-1 1-1 0 0,0-1 0 0 0,0 1 0 0 0,0 0 0 0 0,0-1 0 0 0,0 1 0 0 0,0 0 0 0 0,-1 1 0 0 0,1-1 0 0 0,-1 0 0 0 0,1 1 0 0 0,-1-1 0 0 0,0 1 0 0 0,0 0-32 0 0,1 0 33 0 0,0 1 0 0 0,0-1 0 0 0,-1 1 0 0 0,1 0 0 0 0,0 0 1 0 0,0 0-1 0 0,-1 0 0 0 0,1 1 0 0 0,0-1 0 0 0,0 0 0 0 0,-1 1 0 0 0,1 0 0 0 0,0-1 0 0 0,0 1 0 0 0,0 0 0 0 0,0 0 0 0 0,0 0 0 0 0,0 0 0 0 0,-1 2-33 0 0,-6 3 167 0 0,1 1 0 0 0,0 0-1 0 0,-5 7-166 0 0,-22 23 116 0 0,1 2 0 0 0,3 1 0 0 0,1 1-1 0 0,2 2 1 0 0,1 1 0 0 0,-7 22-116 0 0,24-45 34 0 0,1 1 0 0 0,2 0 0 0 0,-3 13-34 0 0,7-23 8 0 0,0 0 1 0 0,2 0-1 0 0,-1 1 1 0 0,2-1-1 0 0,0 1 1 0 0,0-1-1 0 0,2 5-8 0 0,-2-13-2 0 0,1 0 1 0 0,-1 0-1 0 0,1 0 0 0 0,0 0 1 0 0,0 0-1 0 0,1-1 0 0 0,-1 1 1 0 0,1-1-1 0 0,0 1 0 0 0,0-1 1 0 0,0 1-1 0 0,0-1 0 0 0,1 0 0 0 0,-1 0 1 0 0,1 0-1 0 0,0 0 0 0 0,-1-1 1 0 0,1 1-1 0 0,1-1 0 0 0,-1 0 1 0 0,0 1-1 0 0,1-1 0 0 0,2 1 2 0 0,0-1-8 0 0,1 0 1 0 0,-1 0-1 0 0,0-1 0 0 0,1 0 0 0 0,-1 0 0 0 0,1-1 1 0 0,-1 1-1 0 0,1-1 0 0 0,0-1 0 0 0,-1 1 1 0 0,1-1-1 0 0,-1 0 0 0 0,0-1 0 0 0,1 0 8 0 0,8-2-46 0 0,-1-2 0 0 0,0 1 0 0 0,0-2-1 0 0,0 0 1 0 0,-1-1 0 0 0,1 0 0 0 0,-2-1 0 0 0,2-2 46 0 0,26-22-225 0 0,26-30 225 0 0,-55 52-26 0 0,9-9 22 0 0,-2-2 0 0 0,0 0-1 0 0,-1-1 1 0 0,12-23 4 0 0,4-14 1 0 0,10-30-1 0 0,-34 71 11 0 0,-1-1 0 0 0,-1 1-1 0 0,0-7-10 0 0,-5 20 3 0 0,-1-1 0 0 0,0 0 0 0 0,0 1 0 0 0,0-1 0 0 0,-1 0 0 0 0,0 0 0 0 0,0 1-1 0 0,-1-1 1 0 0,0 0 0 0 0,0 1 0 0 0,-2-6-3 0 0,3 11 4 0 0,0-1-1 0 0,-1 1 1 0 0,1 0-1 0 0,0 0 1 0 0,-1 0-1 0 0,1 0 1 0 0,-1 0-1 0 0,1 0 1 0 0,-1 0-1 0 0,0 0 1 0 0,1 0-1 0 0,-1 0 1 0 0,0 0-1 0 0,1 1 1 0 0,-1-1-1 0 0,0 0 1 0 0,0 0-1 0 0,0 1 1 0 0,0-1-1 0 0,0 0 1 0 0,0 1-1 0 0,0-1 1 0 0,0 1-1 0 0,0 0 1 0 0,0-1-1 0 0,0 1 1 0 0,0 0-1 0 0,0-1 1 0 0,0 1-1 0 0,-1 0 1 0 0,1 0-1 0 0,0 0 1 0 0,0 0-1 0 0,0 0 1 0 0,0 0-1 0 0,0 0 1 0 0,-1 1-1 0 0,1-1 1 0 0,0 0-1 0 0,0 1 1 0 0,0-1-1 0 0,0 0 1 0 0,0 1-1 0 0,0 0-3 0 0,-6 3 41 0 0,0 0 0 0 0,0 0 0 0 0,1 1 0 0 0,-1 0 0 0 0,-4 6-41 0 0,8-9 7 0 0,-36 38 119 0 0,1 1 1 0 0,-27 40-127 0 0,39-47 40 0 0,-47 55 85 0 0,-1 3 386 0 0,-55 88-511 0 0,38-28 670 0 0,73-117-496 0 0,2 0 1 0 0,1 1-1 0 0,-5 20-174 0 0,18-51 13 0 0,-2 9 42 0 0,0 0 0 0 0,0 9-55 0 0,3-21 3 0 0,1 0 1 0 0,-1 0-1 0 0,1 0 0 0 0,0 1 0 0 0,0-1 0 0 0,0 0 1 0 0,0 0-1 0 0,0 0 0 0 0,1 1 0 0 0,-1-1 0 0 0,1 0 1 0 0,-1 0-1 0 0,1 0 0 0 0,0 0 0 0 0,0 0 0 0 0,-1 0 1 0 0,2 0-1 0 0,-1 0 0 0 0,1 1-3 0 0,-1-2 0 0 0,-1-1 1 0 0,1 1-1 0 0,0-1 0 0 0,-1 1 1 0 0,1-1-1 0 0,0 0 0 0 0,-1 1 1 0 0,1-1-1 0 0,0 0 0 0 0,0 0 1 0 0,-1 0-1 0 0,1 1 0 0 0,0-1 1 0 0,0 0-1 0 0,0 0 0 0 0,-1 0 1 0 0,1 0-1 0 0,0 0 0 0 0,0 0 0 0 0,0 0 1 0 0,-1-1-1 0 0,1 1 0 0 0,18-7-17 0 0,-14 4-2 0 0,29-16-132 0 0,-1-1 0 0 0,-1-1 1 0 0,0-2-1 0 0,26-26 151 0 0,48-49-467 0 0,-49 44 190 0 0,57-61-251 0 0,44-61 528 0 0,-139 153 0 0 0,0 0 0 0 0,4-10 0 0 0,-18 25 0 0 0,0 0 0 0 0,-1 0 0 0 0,0 0 0 0 0,0-1 0 0 0,-1 1 0 0 0,0-1 0 0 0,-1 0 0 0 0,0 0 0 0 0,1-4 0 0 0,-3 11 2 0 0,0 0-1 0 0,0 1 1 0 0,0-1-1 0 0,0 0 1 0 0,-1 0-1 0 0,1 0 0 0 0,0 1 1 0 0,-1-1-1 0 0,1 0 1 0 0,-1 1-1 0 0,0-1 1 0 0,1 0-1 0 0,-1 1 1 0 0,0-1-1 0 0,0 1 1 0 0,0-1-1 0 0,0 0-1 0 0,0 2 2 0 0,0-1 1 0 0,0 0-1 0 0,1 0 0 0 0,-1 1 1 0 0,0-1-1 0 0,0 1 0 0 0,0-1 1 0 0,0 0-1 0 0,0 1 0 0 0,0 0 1 0 0,0-1-1 0 0,0 1 0 0 0,0 0 1 0 0,0-1-1 0 0,0 1 0 0 0,0 0 0 0 0,0 0 1 0 0,0 0-1 0 0,0 0 0 0 0,0 0 1 0 0,0 0-1 0 0,0 0 0 0 0,0 0 1 0 0,0 0-1 0 0,0 0 0 0 0,0 1 1 0 0,0-1-1 0 0,0 0 0 0 0,0 1-2 0 0,-16 8 72 0 0,1 0 0 0 0,1 1-1 0 0,0 1 1 0 0,1 0 0 0 0,0 1-1 0 0,-12 14-71 0 0,0-2 119 0 0,-115 108 889 0 0,-16 29-1008 0 0,79-73 440 0 0,4 4-1 0 0,-33 56-439 0 0,74-99 153 0 0,-37 59-9 0 0,57-86-109 0 0,1 1 1 0 0,1 1 0 0 0,-7 20-36 0 0,16-37 27 0 0,0 0 0 0 0,0 0-1 0 0,1 1 1 0 0,0-1 0 0 0,0 0 0 0 0,0 1 0 0 0,1-1-1 0 0,0 1 1 0 0,1-1 0 0 0,0 1-27 0 0,-1-7-6 0 0,0 1 1 0 0,1-1-1 0 0,-1 0 0 0 0,0 0 0 0 0,1 0 0 0 0,-1 0 1 0 0,1 0-1 0 0,-1 0 0 0 0,1 0 0 0 0,0 0 0 0 0,0 0 1 0 0,-1 0-1 0 0,1 0 0 0 0,0 0 0 0 0,0 0 1 0 0,0 0-1 0 0,0-1 0 0 0,0 1 0 0 0,0 0 0 0 0,0-1 1 0 0,0 1-1 0 0,0-1 0 0 0,0 1 0 0 0,0-1 1 0 0,0 1-1 0 0,0-1 0 0 0,1 0 0 0 0,-1 1 0 0 0,0-1 1 0 0,0 0-1 0 0,0 0 0 0 0,1 0 0 0 0,-1 0 1 0 0,0 0-1 0 0,0 0 0 0 0,0 0 0 0 0,1-1 6 0 0,3 0-59 0 0,1 0 1 0 0,-1 0-1 0 0,0-1 0 0 0,0 0 0 0 0,1 0 1 0 0,-1-1-1 0 0,2 0 59 0 0,43-29-158 0 0,-1-2 1 0 0,-2-1-1 0 0,22-23 158 0 0,-48 40-53 0 0,27-25-107 0 0,39-45 160 0 0,37-55-186 0 0,-57 65 147 0 0,-47 54 39 0 0,4-2 0 0 0,-2-1 0 0 0,-1 0 0 0 0,5-13 0 0 0,-9 14 0 0 0,-6 9 0 0 0,0-1 0 0 0,-1-1 0 0 0,-7 14 0 0 0,-1 0 0 0 0,0-1 0 0 0,0 1 0 0 0,0-1 0 0 0,-1 1 0 0 0,0-1 0 0 0,0 0 0 0 0,0 0 0 0 0,-1-2 0 0 0,0 8 1 0 0,0 0 0 0 0,0 0 0 0 0,0-1 0 0 0,0 1 0 0 0,0 0 0 0 0,0-1 0 0 0,0 1 0 0 0,0 0 0 0 0,0-1 1 0 0,0 1-1 0 0,-1 0 0 0 0,1 0 0 0 0,0-1 0 0 0,0 1 0 0 0,0 0 0 0 0,0 0 0 0 0,0-1 0 0 0,-1 1 0 0 0,1 0 0 0 0,0 0 0 0 0,0 0 0 0 0,-1-1 0 0 0,1 1 0 0 0,0 0 0 0 0,0 0 0 0 0,-1 0 0 0 0,1 0 0 0 0,0-1 0 0 0,0 1 0 0 0,-1 0 0 0 0,1 0 0 0 0,0 0 0 0 0,-1 0 0 0 0,1 0 0 0 0,0 0 1 0 0,0 0-1 0 0,-1 0 0 0 0,1 0 0 0 0,0 0 0 0 0,-1 0 0 0 0,1 0 0 0 0,0 0 0 0 0,-1 0 0 0 0,1 0 0 0 0,0 0 0 0 0,0 0 0 0 0,-1 1 0 0 0,1-1 0 0 0,0 0 0 0 0,-1 0 0 0 0,1 0 0 0 0,0 0 0 0 0,0 1 0 0 0,0-1 0 0 0,-1 0 0 0 0,1 0 0 0 0,0 0 0 0 0,0 1 0 0 0,0-1 0 0 0,-1 0 1 0 0,1 0-1 0 0,0 1-1 0 0,-1-1 12 0 0,-13 10 18 0 0,0 0 0 0 0,0 0 0 0 0,1 2 0 0 0,0 0 0 0 0,1 0 0 0 0,-6 10-30 0 0,-4 1 15 0 0,-55 65 84 0 0,-35 56-99 0 0,103-131 10 0 0,-24 30 12 0 0,-133 186 135 0 0,131-175-125 0 0,3 1 0 0 0,1 2 0 0 0,-5 20-32 0 0,30-63 30 0 0,1-1 0 0 0,0 1 0 0 0,1 0 0 0 0,0 0-1 0 0,0 6-29 0 0,4-19-3 0 0,0 0-1 0 0,0 0 0 0 0,-1 0 0 0 0,1 0 1 0 0,0 0-1 0 0,0 0 0 0 0,0 0 0 0 0,0 0 1 0 0,0 0-1 0 0,1 0 0 0 0,-1 0 0 0 0,0 0 1 0 0,0 0-1 0 0,1 0 0 0 0,-1 0 0 0 0,1 0 1 0 0,-1 0-1 0 0,1 0 0 0 0,-1 0 0 0 0,1 0 1 0 0,0 1 3 0 0,0-2-6 0 0,-1 0 0 0 0,1 1 0 0 0,0-1 0 0 0,0 0 1 0 0,-1 0-1 0 0,1 0 0 0 0,0 1 0 0 0,0-1 0 0 0,0 0 1 0 0,0 0-1 0 0,-1 0 0 0 0,1 0 0 0 0,0 0 0 0 0,0 0 1 0 0,0-1-1 0 0,-1 1 0 0 0,1 0 0 0 0,0 0 1 0 0,0 0-1 0 0,-1-1 0 0 0,2 1 6 0 0,6-4-82 0 0,0-1 1 0 0,0 1-1 0 0,-1-1 1 0 0,6-5 81 0 0,-5 5-87 0 0,71-53-661 0 0,-3-3 0 0 0,49-52 748 0 0,-118 107-22 0 0,135-142 8 0 0,-121 123 38 0 0,-1-1 0 0 0,-1-1-1 0 0,-1-1 1 0 0,-1 0 0 0 0,0-6-24 0 0,16-24-36 0 0,-46 67-29 0 0,-1 6 148 0 0,0 1 1 0 0,1 0-1 0 0,1 1 1 0 0,-5 9-84 0 0,-2 3 76 0 0,-49 66-50 0 0,-81 119-31 0 0,85-113-16 0 0,-5 19 21 0 0,63-109 0 0 0,0 1 0 0 0,1 0 0 0 0,1 0 0 0 0,0 0 0 0 0,0 0 0 0 0,1 1 0 0 0,3-4 0 0 0,4-7 0 0 0,2-6 0 0 0,9-6 1 0 0,-1-1 1 0 0,0 0-1 0 0,-1-1 0 0 0,0 0 1 0 0,6-9-2 0 0,18-25-12 0 0,0-2 12 0 0,-5 4-24 0 0,1 2-15 0 0,98-135-335 0 0,-95 125 243 0 0,-4-1 0 0 0,13-30 131 0 0,-33 57-4 0 0,-2 0 0 0 0,0 0 0 0 0,1-12 4 0 0,-11 38 0 0 0,0 0-1 0 0,0 0 0 0 0,0 0 1 0 0,1 0-1 0 0,-1 0 0 0 0,0 0 1 0 0,0 0-1 0 0,0-1 1 0 0,0 1-1 0 0,0 0 0 0 0,0 0 1 0 0,0 0-1 0 0,0 0 0 0 0,0 0 1 0 0,0 0-1 0 0,0 0 0 0 0,0 0 1 0 0,0 0-1 0 0,0-1 1 0 0,0 1-1 0 0,0 0 0 0 0,0 0 1 0 0,0 0-1 0 0,0 0 0 0 0,0 0 1 0 0,0 0-1 0 0,0 0 1 0 0,0-1-1 0 0,0 1 0 0 0,0 0 1 0 0,0 0-1 0 0,0 0 0 0 0,0 0 1 0 0,0 0-1 0 0,0 0 0 0 0,0 0 1 0 0,0 0-1 0 0,0-1 1 0 0,0 1-1 0 0,-1 0 0 0 0,1 0 1 0 0,0 0-1 0 0,0 0 0 0 0,0 0 1 0 0,0 0-1 0 0,0 0 1 0 0,0 0-1 0 0,0 0 0 0 0,0 0 1 0 0,0 0-1 0 0,-1 0 0 0 0,1 0 1 0 0,0 0-1 0 0,0 0 0 0 0,0 0 1 0 0,0 0-1 0 0,0 0 1 0 0,-3 2 12 0 0,0 1-1 0 0,0 0 1 0 0,0 0-1 0 0,0 0 1 0 0,1 0-1 0 0,-1 1 0 0 0,1-1 1 0 0,0 1-1 0 0,0-1 1 0 0,0 1-1 0 0,0 0-11 0 0,-7 12 39 0 0,-48 79 509 0 0,-32 71-548 0 0,-89 234 170 0 0,44-96-325 0 0,105-227 155 0 0,0 12 0 0 0,-9 27 0 0 0,29-89 0 0 0,2 0 0 0 0,0 0 0 0 0,-1 18 0 0 0,5-31 0 0 0,3-15 0 0 0,5-9 0 0 0,3-10 0 0 0,-1-1 0 0 0,4-17 0 0 0,6-16 0 0 0,69-161-18 0 0,-39 103-60 0 0,14-58 78 0 0,-21 42-168 0 0,28-98-12 0 0,-52 173 168 0 0,17-33 12 0 0,-31 83 0 0 0,-1 4 0 0 0,-1 7 0 0 0,-24 121 130 0 0,-5-1 0 0 0,-6-1-1 0 0,-23 46-129 0 0,6-15 19 0 0,-9 65-19 0 0,37-130 0 0 0,-2 10 0 0 0,-2 31 0 0 0,26-119 0 0 0,0-7 0 0 0,1 0 0 0 0,-1 0 0 0 0,2 0 0 0 0,-1 1 0 0 0,1-1 0 0 0,1 0 0 0 0,-1 0 0 0 0,1 1 0 0 0,1 0 0 0 0,-2-9 0 0 0,0 0 0 0 0,0 0 0 0 0,0 0 0 0 0,0 0 0 0 0,0 0 0 0 0,0 1 0 0 0,0-1 0 0 0,0 0 0 0 0,0 0 0 0 0,0 0 0 0 0,0 0 0 0 0,0 1 0 0 0,0-1 0 0 0,0 0 0 0 0,0 0 0 0 0,1 0 0 0 0,-1 0 0 0 0,0 0 0 0 0,0 1 0 0 0,0-1 0 0 0,0 0 0 0 0,0 0 0 0 0,0 0 0 0 0,0 0 0 0 0,1 0 0 0 0,-1 0 0 0 0,0 0 0 0 0,0 1 0 0 0,0-1 0 0 0,0 0 0 0 0,0 0 0 0 0,1 0 0 0 0,-1 0 0 0 0,0 0 0 0 0,0 0 0 0 0,0 0 0 0 0,0 0 0 0 0,1 0 0 0 0,-1 0 0 0 0,0 0 0 0 0,0 0 0 0 0,3-4 0 0 0,-1 0 0 0 0,0 0 0 0 0,0 0 0 0 0,0 0 0 0 0,-1 0 0 0 0,1 0 0 0 0,-1-1 0 0 0,0 0 0 0 0,5-15 0 0 0,79-240 20 0 0,-27 77 16 0 0,19-24-36 0 0,-13 45 320 0 0,28-122-320 0 0,-71 203 155 0 0,-20 79-263 0 0,-1 5-11 0 0,-3 25 53 0 0,0 0 1 0 0,-2 0-1 0 0,-1-1 0 0 0,-1 0 0 0 0,-3 7 66 0 0,-3 10-44 0 0,-37 124 31 0 0,15-55 175 0 0,-11 71-162 0 0,30-104 37 0 0,-14 82 95 0 0,24-115-92 0 0,1 1-1 0 0,3 21-39 0 0,2-58 12 0 0,0-11-11 0 0,0 1 0 0 0,0-1 0 0 0,0 0 0 0 0,0 0 0 0 0,0 1 0 0 0,0-1 0 0 0,0 0 0 0 0,0 0-1 0 0,1 1 1 0 0,-1-1 0 0 0,0 0 0 0 0,0 0 0 0 0,0 1 0 0 0,0-1 0 0 0,0 0 0 0 0,0 0 0 0 0,0 0 0 0 0,1 1 0 0 0,-1-1 0 0 0,0 0-1 0 0,0 0 1 0 0,0 0 0 0 0,1 0 0 0 0,-1 0 0 0 0,0 1 0 0 0,0-1 0 0 0,0 0 0 0 0,1 0 0 0 0,-1 0-1 0 0,1 0-8 0 0,0 0 1 0 0,-1-1-1 0 0,1 1 0 0 0,0 0 1 0 0,-1-1-1 0 0,1 1 0 0 0,0 0 1 0 0,0-1-1 0 0,-1 1 0 0 0,1-1 1 0 0,-1 1-1 0 0,1-1 0 0 0,0 0 1 0 0,-1 1-1 0 0,1-1 0 0 0,-1 1 1 0 0,0-1-1 0 0,1 0 0 0 0,-1 1 1 0 0,1-1-1 0 0,-1-1 8 0 0,10-19-104 0 0,-7 13 105 0 0,20-48 345 0 0,-3-1 1 0 0,10-45-347 0 0,4-15-521 0 0,6 1 521 0 0,16-53 582 0 0,-28 61-530 0 0,-4-2-1 0 0,2-58-51 0 0,-22 146 0 0 0,-3 17 0 0 0,1 1 0 0 0,-1-1 0 0 0,-1 0 0 0 0,1 1 0 0 0,-1-1 0 0 0,1 0 0 0 0,-1 0 0 0 0,-1 1 0 0 0,0-5 0 0 0,1 8 0 0 0,0 1 0 0 0,0 0 0 0 0,0 0 0 0 0,0 0 0 0 0,0 0 0 0 0,0 0 0 0 0,0 0 0 0 0,0 0 0 0 0,0-1 0 0 0,0 1 0 0 0,0 0 0 0 0,0 0 0 0 0,0 0 0 0 0,0 0 0 0 0,0 0 0 0 0,0 0 0 0 0,0 0 0 0 0,0-1 0 0 0,-1 1 0 0 0,1 0 0 0 0,0 0 0 0 0,0 0 0 0 0,0 0 0 0 0,0 0 0 0 0,0 0 0 0 0,0 0 0 0 0,0 0 0 0 0,0 0 0 0 0,0 0 0 0 0,-1 0 0 0 0,1 0 0 0 0,0 0 0 0 0,0 0 0 0 0,0 0 0 0 0,0 0 0 0 0,0 0 0 0 0,0 0 0 0 0,-1 0 0 0 0,1 0 0 0 0,0 0 0 0 0,0 0 0 0 0,0 0 0 0 0,0 0 0 0 0,0 0 0 0 0,0 0 0 0 0,0 0 0 0 0,-1 0 0 0 0,1 0 0 0 0,0 0 0 0 0,0 0 0 0 0,0 0 0 0 0,0 0 0 0 0,0 0 0 0 0,0 0 0 0 0,-4 5 0 0 0,1 0 0 0 0,0 0 0 0 0,0 0 0 0 0,0 1 0 0 0,1-1 0 0 0,-1 1 0 0 0,0 5 0 0 0,-3 5-13 0 0,-13 35-81 0 0,-5 32 94 0 0,-2 4-37 0 0,14-48-194 0 0,3 0-1 0 0,-5 38 232 0 0,14-75-110 0 0,0 0 0 0 0,0 0 0 0 0,0 0 0 0 0,0 0 0 0 0,0-1 0 0 0,0 1 0 0 0,0 0 0 0 0,0 0 0 0 0,1 1 110 0 0,3 6-9031 0 0,0-2 1284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DB880-11A8-472D-B991-69FF5452FD5A}" type="datetimeFigureOut">
              <a:rPr lang="en-CA" smtClean="0"/>
              <a:t>2020-03-29</a:t>
            </a:fld>
            <a:endParaRPr lang="en-CA"/>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CA"/>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4CAD9-52A3-4B50-A854-05E46A0E9852}" type="slidenum">
              <a:rPr lang="en-CA" smtClean="0"/>
              <a:t>‹Nr.›</a:t>
            </a:fld>
            <a:endParaRPr lang="en-CA"/>
          </a:p>
        </p:txBody>
      </p:sp>
    </p:spTree>
    <p:extLst>
      <p:ext uri="{BB962C8B-B14F-4D97-AF65-F5344CB8AC3E}">
        <p14:creationId xmlns:p14="http://schemas.microsoft.com/office/powerpoint/2010/main" val="171514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a:t>
            </a:fld>
            <a:endParaRPr lang="en-CA"/>
          </a:p>
        </p:txBody>
      </p:sp>
    </p:spTree>
    <p:extLst>
      <p:ext uri="{BB962C8B-B14F-4D97-AF65-F5344CB8AC3E}">
        <p14:creationId xmlns:p14="http://schemas.microsoft.com/office/powerpoint/2010/main" val="301645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12</a:t>
            </a:fld>
            <a:endParaRPr lang="en-CA"/>
          </a:p>
        </p:txBody>
      </p:sp>
    </p:spTree>
    <p:extLst>
      <p:ext uri="{BB962C8B-B14F-4D97-AF65-F5344CB8AC3E}">
        <p14:creationId xmlns:p14="http://schemas.microsoft.com/office/powerpoint/2010/main" val="398255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18</a:t>
            </a:fld>
            <a:endParaRPr lang="en-CA"/>
          </a:p>
        </p:txBody>
      </p:sp>
    </p:spTree>
    <p:extLst>
      <p:ext uri="{BB962C8B-B14F-4D97-AF65-F5344CB8AC3E}">
        <p14:creationId xmlns:p14="http://schemas.microsoft.com/office/powerpoint/2010/main" val="263297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20</a:t>
            </a:fld>
            <a:endParaRPr lang="en-CA"/>
          </a:p>
        </p:txBody>
      </p:sp>
    </p:spTree>
    <p:extLst>
      <p:ext uri="{BB962C8B-B14F-4D97-AF65-F5344CB8AC3E}">
        <p14:creationId xmlns:p14="http://schemas.microsoft.com/office/powerpoint/2010/main" val="3765200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21</a:t>
            </a:fld>
            <a:endParaRPr lang="en-CA"/>
          </a:p>
        </p:txBody>
      </p:sp>
    </p:spTree>
    <p:extLst>
      <p:ext uri="{BB962C8B-B14F-4D97-AF65-F5344CB8AC3E}">
        <p14:creationId xmlns:p14="http://schemas.microsoft.com/office/powerpoint/2010/main" val="230356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22</a:t>
            </a:fld>
            <a:endParaRPr lang="en-CA"/>
          </a:p>
        </p:txBody>
      </p:sp>
    </p:spTree>
    <p:extLst>
      <p:ext uri="{BB962C8B-B14F-4D97-AF65-F5344CB8AC3E}">
        <p14:creationId xmlns:p14="http://schemas.microsoft.com/office/powerpoint/2010/main" val="289493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Powerful Questions (</a:t>
            </a:r>
            <a:r>
              <a:rPr lang="en-CA" dirty="0" err="1"/>
              <a:t>vorgefertigt</a:t>
            </a:r>
            <a:r>
              <a:rPr lang="en-CA" dirty="0"/>
              <a:t> auf dem Tisch):	Auf Leadership </a:t>
            </a:r>
            <a:r>
              <a:rPr lang="en-CA" dirty="0" err="1"/>
              <a:t>im</a:t>
            </a:r>
            <a:r>
              <a:rPr lang="en-CA" dirty="0"/>
              <a:t> </a:t>
            </a:r>
            <a:r>
              <a:rPr lang="en-CA" dirty="0" err="1"/>
              <a:t>Schulkontext</a:t>
            </a:r>
            <a:r>
              <a:rPr lang="en-CA" dirty="0"/>
              <a:t> </a:t>
            </a:r>
            <a:r>
              <a:rPr lang="en-CA" dirty="0" err="1"/>
              <a:t>beziehen</a:t>
            </a:r>
            <a:endParaRPr lang="en-CA" dirty="0"/>
          </a:p>
          <a:p>
            <a:r>
              <a:rPr lang="en-CA" dirty="0"/>
              <a:t>				</a:t>
            </a:r>
            <a:r>
              <a:rPr lang="en-CA" dirty="0" err="1"/>
              <a:t>z.B</a:t>
            </a:r>
            <a:r>
              <a:rPr lang="en-CA" dirty="0"/>
              <a:t>. </a:t>
            </a:r>
            <a:r>
              <a:rPr lang="en-CA" dirty="0" err="1"/>
              <a:t>konkretes</a:t>
            </a:r>
            <a:r>
              <a:rPr lang="en-CA" dirty="0"/>
              <a:t> </a:t>
            </a:r>
            <a:r>
              <a:rPr lang="en-CA" dirty="0" err="1"/>
              <a:t>Beispiel</a:t>
            </a:r>
            <a:r>
              <a:rPr lang="en-CA" dirty="0"/>
              <a:t>: </a:t>
            </a:r>
            <a:r>
              <a:rPr lang="en-CA" dirty="0" err="1"/>
              <a:t>Konflikt</a:t>
            </a:r>
            <a:r>
              <a:rPr lang="en-CA" dirty="0"/>
              <a:t> in der </a:t>
            </a:r>
            <a:r>
              <a:rPr lang="en-CA" dirty="0" err="1"/>
              <a:t>Klasse</a:t>
            </a:r>
            <a:r>
              <a:rPr lang="en-CA" dirty="0"/>
              <a:t>, </a:t>
            </a:r>
          </a:p>
          <a:p>
            <a:r>
              <a:rPr lang="en-CA" dirty="0"/>
              <a:t>				</a:t>
            </a:r>
            <a:r>
              <a:rPr lang="en-CA" dirty="0" err="1"/>
              <a:t>Klassensprecher</a:t>
            </a:r>
            <a:r>
              <a:rPr lang="en-CA" dirty="0"/>
              <a:t> </a:t>
            </a:r>
            <a:r>
              <a:rPr lang="en-CA" dirty="0" err="1"/>
              <a:t>versuch</a:t>
            </a:r>
            <a:r>
              <a:rPr lang="en-CA" dirty="0"/>
              <a:t> </a:t>
            </a:r>
            <a:r>
              <a:rPr lang="en-CA" dirty="0" err="1"/>
              <a:t>rauszufinden</a:t>
            </a:r>
            <a:r>
              <a:rPr lang="en-CA" dirty="0"/>
              <a:t> was </a:t>
            </a:r>
            <a:r>
              <a:rPr lang="en-CA" dirty="0" err="1"/>
              <a:t>passiert</a:t>
            </a:r>
            <a:r>
              <a:rPr lang="en-CA" dirty="0"/>
              <a:t> </a:t>
            </a:r>
            <a:r>
              <a:rPr lang="en-CA" dirty="0" err="1"/>
              <a:t>ist</a:t>
            </a:r>
            <a:r>
              <a:rPr lang="en-CA" dirty="0"/>
              <a:t> </a:t>
            </a:r>
            <a:r>
              <a:rPr lang="en-CA" dirty="0" err="1"/>
              <a:t>mit</a:t>
            </a:r>
            <a:r>
              <a:rPr lang="en-CA" dirty="0"/>
              <a:t> starken </a:t>
            </a:r>
            <a:r>
              <a:rPr lang="en-CA" dirty="0" err="1"/>
              <a:t>Fragen</a:t>
            </a:r>
            <a:endParaRPr lang="en-CA" dirty="0"/>
          </a:p>
          <a:p>
            <a:r>
              <a:rPr lang="en-CA" dirty="0"/>
              <a:t>- Wie, </a:t>
            </a:r>
            <a:r>
              <a:rPr lang="en-CA" dirty="0" err="1"/>
              <a:t>Warum</a:t>
            </a:r>
            <a:r>
              <a:rPr lang="en-CA" dirty="0"/>
              <a:t>, Was</a:t>
            </a:r>
          </a:p>
          <a:p>
            <a:endParaRPr lang="en-CA" dirty="0"/>
          </a:p>
          <a:p>
            <a:r>
              <a:rPr lang="en-CA" dirty="0"/>
              <a:t>- </a:t>
            </a:r>
            <a:r>
              <a:rPr lang="en-CA" dirty="0" err="1"/>
              <a:t>Wann</a:t>
            </a:r>
            <a:r>
              <a:rPr lang="en-CA" dirty="0"/>
              <a:t>, Wo, </a:t>
            </a:r>
            <a:r>
              <a:rPr lang="en-CA" dirty="0" err="1"/>
              <a:t>Wer</a:t>
            </a:r>
            <a:r>
              <a:rPr lang="en-CA" dirty="0"/>
              <a:t>			</a:t>
            </a:r>
            <a:r>
              <a:rPr lang="en-CA" dirty="0" err="1"/>
              <a:t>keine</a:t>
            </a:r>
            <a:r>
              <a:rPr lang="en-CA" dirty="0"/>
              <a:t> </a:t>
            </a:r>
            <a:r>
              <a:rPr lang="en-CA" dirty="0" err="1"/>
              <a:t>allgemeine</a:t>
            </a:r>
            <a:r>
              <a:rPr lang="en-CA" dirty="0"/>
              <a:t> </a:t>
            </a:r>
            <a:r>
              <a:rPr lang="en-CA" dirty="0" err="1"/>
              <a:t>Lösung</a:t>
            </a:r>
            <a:r>
              <a:rPr lang="en-CA" dirty="0"/>
              <a:t>, </a:t>
            </a:r>
            <a:r>
              <a:rPr lang="en-CA" dirty="0" err="1"/>
              <a:t>nur</a:t>
            </a:r>
            <a:r>
              <a:rPr lang="en-CA" dirty="0"/>
              <a:t> </a:t>
            </a:r>
            <a:r>
              <a:rPr lang="en-CA" dirty="0" err="1"/>
              <a:t>kurz</a:t>
            </a:r>
            <a:r>
              <a:rPr lang="en-CA" dirty="0"/>
              <a:t> </a:t>
            </a:r>
            <a:r>
              <a:rPr lang="en-CA" dirty="0" err="1"/>
              <a:t>drüber</a:t>
            </a:r>
            <a:r>
              <a:rPr lang="en-CA" dirty="0"/>
              <a:t> </a:t>
            </a:r>
            <a:r>
              <a:rPr lang="en-CA" dirty="0" err="1"/>
              <a:t>sprechen</a:t>
            </a:r>
            <a:r>
              <a:rPr lang="en-CA" dirty="0"/>
              <a:t> </a:t>
            </a:r>
            <a:r>
              <a:rPr lang="en-CA" dirty="0" err="1"/>
              <a:t>wieso</a:t>
            </a:r>
            <a:r>
              <a:rPr lang="en-CA" dirty="0"/>
              <a:t> </a:t>
            </a:r>
            <a:r>
              <a:rPr lang="en-CA" dirty="0" err="1"/>
              <a:t>sie</a:t>
            </a:r>
            <a:r>
              <a:rPr lang="en-CA" dirty="0"/>
              <a:t> </a:t>
            </a:r>
            <a:r>
              <a:rPr lang="en-CA" dirty="0" err="1"/>
              <a:t>sich</a:t>
            </a:r>
            <a:r>
              <a:rPr lang="en-CA" dirty="0"/>
              <a:t> so </a:t>
            </a:r>
            <a:r>
              <a:rPr lang="en-CA" dirty="0" err="1"/>
              <a:t>entschieden</a:t>
            </a:r>
            <a:r>
              <a:rPr lang="en-CA" dirty="0"/>
              <a:t> </a:t>
            </a:r>
            <a:r>
              <a:rPr lang="en-CA" dirty="0" err="1"/>
              <a:t>haben</a:t>
            </a:r>
            <a:endParaRPr lang="en-CA" dirty="0"/>
          </a:p>
          <a:p>
            <a:pPr marL="0" indent="0">
              <a:buFontTx/>
              <a:buNone/>
            </a:pPr>
            <a:endParaRPr lang="en-CA" dirty="0"/>
          </a:p>
          <a:p>
            <a:pPr marL="0" indent="0">
              <a:buFontTx/>
              <a:buNone/>
            </a:pPr>
            <a:r>
              <a:rPr lang="en-CA" dirty="0"/>
              <a:t>- </a:t>
            </a:r>
            <a:r>
              <a:rPr lang="en-CA" dirty="0" err="1"/>
              <a:t>Ja</a:t>
            </a:r>
            <a:r>
              <a:rPr lang="en-CA" dirty="0"/>
              <a:t>/</a:t>
            </a:r>
            <a:r>
              <a:rPr lang="en-CA" dirty="0" err="1"/>
              <a:t>Nein-Fragen</a:t>
            </a:r>
            <a:r>
              <a:rPr lang="en-CA" dirty="0"/>
              <a:t>, </a:t>
            </a:r>
            <a:r>
              <a:rPr lang="en-CA" dirty="0" err="1"/>
              <a:t>Welche</a:t>
            </a:r>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23</a:t>
            </a:fld>
            <a:endParaRPr lang="en-CA"/>
          </a:p>
        </p:txBody>
      </p:sp>
    </p:spTree>
    <p:extLst>
      <p:ext uri="{BB962C8B-B14F-4D97-AF65-F5344CB8AC3E}">
        <p14:creationId xmlns:p14="http://schemas.microsoft.com/office/powerpoint/2010/main" val="3280873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Powerful Questions (</a:t>
            </a:r>
            <a:r>
              <a:rPr lang="en-CA" dirty="0" err="1"/>
              <a:t>vorgefertigt</a:t>
            </a:r>
            <a:r>
              <a:rPr lang="en-CA" dirty="0"/>
              <a:t> auf dem Tisch):	Auf Leadership </a:t>
            </a:r>
            <a:r>
              <a:rPr lang="en-CA" dirty="0" err="1"/>
              <a:t>im</a:t>
            </a:r>
            <a:r>
              <a:rPr lang="en-CA" dirty="0"/>
              <a:t> </a:t>
            </a:r>
            <a:r>
              <a:rPr lang="en-CA" dirty="0" err="1"/>
              <a:t>Schulkontext</a:t>
            </a:r>
            <a:r>
              <a:rPr lang="en-CA" dirty="0"/>
              <a:t> </a:t>
            </a:r>
            <a:r>
              <a:rPr lang="en-CA" dirty="0" err="1"/>
              <a:t>beziehen</a:t>
            </a:r>
            <a:endParaRPr lang="en-CA" dirty="0"/>
          </a:p>
          <a:p>
            <a:r>
              <a:rPr lang="en-CA" dirty="0"/>
              <a:t>				</a:t>
            </a:r>
            <a:r>
              <a:rPr lang="en-CA" dirty="0" err="1"/>
              <a:t>z.B</a:t>
            </a:r>
            <a:r>
              <a:rPr lang="en-CA" dirty="0"/>
              <a:t>. </a:t>
            </a:r>
            <a:r>
              <a:rPr lang="en-CA" dirty="0" err="1"/>
              <a:t>konkretes</a:t>
            </a:r>
            <a:r>
              <a:rPr lang="en-CA" dirty="0"/>
              <a:t> </a:t>
            </a:r>
            <a:r>
              <a:rPr lang="en-CA" dirty="0" err="1"/>
              <a:t>Beispiel</a:t>
            </a:r>
            <a:r>
              <a:rPr lang="en-CA" dirty="0"/>
              <a:t>: </a:t>
            </a:r>
            <a:r>
              <a:rPr lang="en-CA" dirty="0" err="1"/>
              <a:t>Konflikt</a:t>
            </a:r>
            <a:r>
              <a:rPr lang="en-CA" dirty="0"/>
              <a:t> in der </a:t>
            </a:r>
            <a:r>
              <a:rPr lang="en-CA" dirty="0" err="1"/>
              <a:t>Klasse</a:t>
            </a:r>
            <a:r>
              <a:rPr lang="en-CA" dirty="0"/>
              <a:t>, </a:t>
            </a:r>
          </a:p>
          <a:p>
            <a:r>
              <a:rPr lang="en-CA" dirty="0"/>
              <a:t>				</a:t>
            </a:r>
            <a:r>
              <a:rPr lang="en-CA" dirty="0" err="1"/>
              <a:t>Klassensprecher</a:t>
            </a:r>
            <a:r>
              <a:rPr lang="en-CA" dirty="0"/>
              <a:t> </a:t>
            </a:r>
            <a:r>
              <a:rPr lang="en-CA" dirty="0" err="1"/>
              <a:t>versuch</a:t>
            </a:r>
            <a:r>
              <a:rPr lang="en-CA" dirty="0"/>
              <a:t> </a:t>
            </a:r>
            <a:r>
              <a:rPr lang="en-CA" dirty="0" err="1"/>
              <a:t>rauszufinden</a:t>
            </a:r>
            <a:r>
              <a:rPr lang="en-CA" dirty="0"/>
              <a:t> was </a:t>
            </a:r>
            <a:r>
              <a:rPr lang="en-CA" dirty="0" err="1"/>
              <a:t>passiert</a:t>
            </a:r>
            <a:r>
              <a:rPr lang="en-CA" dirty="0"/>
              <a:t> </a:t>
            </a:r>
            <a:r>
              <a:rPr lang="en-CA" dirty="0" err="1"/>
              <a:t>ist</a:t>
            </a:r>
            <a:r>
              <a:rPr lang="en-CA" dirty="0"/>
              <a:t> </a:t>
            </a:r>
            <a:r>
              <a:rPr lang="en-CA" dirty="0" err="1"/>
              <a:t>mit</a:t>
            </a:r>
            <a:r>
              <a:rPr lang="en-CA" dirty="0"/>
              <a:t> starken </a:t>
            </a:r>
            <a:r>
              <a:rPr lang="en-CA" dirty="0" err="1"/>
              <a:t>Fragen</a:t>
            </a:r>
            <a:endParaRPr lang="en-CA" dirty="0"/>
          </a:p>
          <a:p>
            <a:r>
              <a:rPr lang="en-CA" dirty="0"/>
              <a:t>- Wie, </a:t>
            </a:r>
            <a:r>
              <a:rPr lang="en-CA" dirty="0" err="1"/>
              <a:t>Warum</a:t>
            </a:r>
            <a:r>
              <a:rPr lang="en-CA" dirty="0"/>
              <a:t>, Was</a:t>
            </a:r>
          </a:p>
          <a:p>
            <a:endParaRPr lang="en-CA" dirty="0"/>
          </a:p>
          <a:p>
            <a:r>
              <a:rPr lang="en-CA" dirty="0"/>
              <a:t>- </a:t>
            </a:r>
            <a:r>
              <a:rPr lang="en-CA" dirty="0" err="1"/>
              <a:t>Wann</a:t>
            </a:r>
            <a:r>
              <a:rPr lang="en-CA" dirty="0"/>
              <a:t>, Wo, </a:t>
            </a:r>
            <a:r>
              <a:rPr lang="en-CA" dirty="0" err="1"/>
              <a:t>Wer</a:t>
            </a:r>
            <a:r>
              <a:rPr lang="en-CA" dirty="0"/>
              <a:t>			</a:t>
            </a:r>
            <a:r>
              <a:rPr lang="en-CA" dirty="0" err="1"/>
              <a:t>keine</a:t>
            </a:r>
            <a:r>
              <a:rPr lang="en-CA" dirty="0"/>
              <a:t> </a:t>
            </a:r>
            <a:r>
              <a:rPr lang="en-CA" dirty="0" err="1"/>
              <a:t>allgemeine</a:t>
            </a:r>
            <a:r>
              <a:rPr lang="en-CA" dirty="0"/>
              <a:t> </a:t>
            </a:r>
            <a:r>
              <a:rPr lang="en-CA" dirty="0" err="1"/>
              <a:t>Lösung</a:t>
            </a:r>
            <a:r>
              <a:rPr lang="en-CA" dirty="0"/>
              <a:t>, </a:t>
            </a:r>
            <a:r>
              <a:rPr lang="en-CA" dirty="0" err="1"/>
              <a:t>nur</a:t>
            </a:r>
            <a:r>
              <a:rPr lang="en-CA" dirty="0"/>
              <a:t> </a:t>
            </a:r>
            <a:r>
              <a:rPr lang="en-CA" dirty="0" err="1"/>
              <a:t>kurz</a:t>
            </a:r>
            <a:r>
              <a:rPr lang="en-CA" dirty="0"/>
              <a:t> </a:t>
            </a:r>
            <a:r>
              <a:rPr lang="en-CA" dirty="0" err="1"/>
              <a:t>drüber</a:t>
            </a:r>
            <a:r>
              <a:rPr lang="en-CA" dirty="0"/>
              <a:t> </a:t>
            </a:r>
            <a:r>
              <a:rPr lang="en-CA" dirty="0" err="1"/>
              <a:t>sprechen</a:t>
            </a:r>
            <a:r>
              <a:rPr lang="en-CA" dirty="0"/>
              <a:t> </a:t>
            </a:r>
            <a:r>
              <a:rPr lang="en-CA" dirty="0" err="1"/>
              <a:t>wieso</a:t>
            </a:r>
            <a:r>
              <a:rPr lang="en-CA" dirty="0"/>
              <a:t> </a:t>
            </a:r>
            <a:r>
              <a:rPr lang="en-CA" dirty="0" err="1"/>
              <a:t>sie</a:t>
            </a:r>
            <a:r>
              <a:rPr lang="en-CA" dirty="0"/>
              <a:t> </a:t>
            </a:r>
            <a:r>
              <a:rPr lang="en-CA" dirty="0" err="1"/>
              <a:t>sich</a:t>
            </a:r>
            <a:r>
              <a:rPr lang="en-CA" dirty="0"/>
              <a:t> so </a:t>
            </a:r>
            <a:r>
              <a:rPr lang="en-CA" dirty="0" err="1"/>
              <a:t>entschieden</a:t>
            </a:r>
            <a:r>
              <a:rPr lang="en-CA" dirty="0"/>
              <a:t> </a:t>
            </a:r>
            <a:r>
              <a:rPr lang="en-CA" dirty="0" err="1"/>
              <a:t>haben</a:t>
            </a:r>
            <a:endParaRPr lang="en-CA" dirty="0"/>
          </a:p>
          <a:p>
            <a:pPr marL="0" indent="0">
              <a:buFontTx/>
              <a:buNone/>
            </a:pPr>
            <a:endParaRPr lang="en-CA" dirty="0"/>
          </a:p>
          <a:p>
            <a:pPr marL="0" indent="0">
              <a:buFontTx/>
              <a:buNone/>
            </a:pPr>
            <a:r>
              <a:rPr lang="en-CA" dirty="0"/>
              <a:t>- </a:t>
            </a:r>
            <a:r>
              <a:rPr lang="en-CA" dirty="0" err="1"/>
              <a:t>Ja</a:t>
            </a:r>
            <a:r>
              <a:rPr lang="en-CA" dirty="0"/>
              <a:t>/</a:t>
            </a:r>
            <a:r>
              <a:rPr lang="en-CA" dirty="0" err="1"/>
              <a:t>Nein-Fragen</a:t>
            </a:r>
            <a:r>
              <a:rPr lang="en-CA" dirty="0"/>
              <a:t>, </a:t>
            </a:r>
            <a:r>
              <a:rPr lang="en-CA" dirty="0" err="1"/>
              <a:t>Welche</a:t>
            </a:r>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24</a:t>
            </a:fld>
            <a:endParaRPr lang="en-CA"/>
          </a:p>
        </p:txBody>
      </p:sp>
    </p:spTree>
    <p:extLst>
      <p:ext uri="{BB962C8B-B14F-4D97-AF65-F5344CB8AC3E}">
        <p14:creationId xmlns:p14="http://schemas.microsoft.com/office/powerpoint/2010/main" val="313417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25</a:t>
            </a:fld>
            <a:endParaRPr lang="en-CA"/>
          </a:p>
        </p:txBody>
      </p:sp>
    </p:spTree>
    <p:extLst>
      <p:ext uri="{BB962C8B-B14F-4D97-AF65-F5344CB8AC3E}">
        <p14:creationId xmlns:p14="http://schemas.microsoft.com/office/powerpoint/2010/main" val="122969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26</a:t>
            </a:fld>
            <a:endParaRPr lang="en-CA"/>
          </a:p>
        </p:txBody>
      </p:sp>
    </p:spTree>
    <p:extLst>
      <p:ext uri="{BB962C8B-B14F-4D97-AF65-F5344CB8AC3E}">
        <p14:creationId xmlns:p14="http://schemas.microsoft.com/office/powerpoint/2010/main" val="3230783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cs typeface="Calibri"/>
            </a:endParaRPr>
          </a:p>
        </p:txBody>
      </p:sp>
      <p:sp>
        <p:nvSpPr>
          <p:cNvPr id="4" name="Foliennummernplatzhalter 3"/>
          <p:cNvSpPr>
            <a:spLocks noGrp="1"/>
          </p:cNvSpPr>
          <p:nvPr>
            <p:ph type="sldNum" sz="quarter" idx="5"/>
          </p:nvPr>
        </p:nvSpPr>
        <p:spPr/>
        <p:txBody>
          <a:bodyPr/>
          <a:lstStyle/>
          <a:p>
            <a:fld id="{7454CAD9-52A3-4B50-A854-05E46A0E9852}" type="slidenum">
              <a:rPr lang="en-CA" smtClean="0"/>
              <a:t>27</a:t>
            </a:fld>
            <a:endParaRPr lang="en-CA"/>
          </a:p>
        </p:txBody>
      </p:sp>
    </p:spTree>
    <p:extLst>
      <p:ext uri="{BB962C8B-B14F-4D97-AF65-F5344CB8AC3E}">
        <p14:creationId xmlns:p14="http://schemas.microsoft.com/office/powerpoint/2010/main" val="159625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Nur </a:t>
            </a:r>
            <a:r>
              <a:rPr lang="en-CA" dirty="0" err="1"/>
              <a:t>benutzen</a:t>
            </a:r>
            <a:r>
              <a:rPr lang="en-CA" dirty="0"/>
              <a:t> </a:t>
            </a:r>
            <a:r>
              <a:rPr lang="en-CA" dirty="0" err="1"/>
              <a:t>wenn</a:t>
            </a:r>
            <a:r>
              <a:rPr lang="en-CA" dirty="0"/>
              <a:t> </a:t>
            </a:r>
            <a:r>
              <a:rPr lang="en-CA" dirty="0" err="1"/>
              <a:t>Menti</a:t>
            </a:r>
            <a:r>
              <a:rPr lang="en-CA" dirty="0"/>
              <a:t> </a:t>
            </a:r>
            <a:r>
              <a:rPr lang="en-CA" dirty="0" err="1"/>
              <a:t>nicht</a:t>
            </a:r>
            <a:r>
              <a:rPr lang="en-CA" dirty="0"/>
              <a:t> </a:t>
            </a:r>
            <a:r>
              <a:rPr lang="en-CA" dirty="0" err="1"/>
              <a:t>geht</a:t>
            </a:r>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4</a:t>
            </a:fld>
            <a:endParaRPr lang="en-CA"/>
          </a:p>
        </p:txBody>
      </p:sp>
    </p:spTree>
    <p:extLst>
      <p:ext uri="{BB962C8B-B14F-4D97-AF65-F5344CB8AC3E}">
        <p14:creationId xmlns:p14="http://schemas.microsoft.com/office/powerpoint/2010/main" val="2874009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29</a:t>
            </a:fld>
            <a:endParaRPr lang="en-CA"/>
          </a:p>
        </p:txBody>
      </p:sp>
    </p:spTree>
    <p:extLst>
      <p:ext uri="{BB962C8B-B14F-4D97-AF65-F5344CB8AC3E}">
        <p14:creationId xmlns:p14="http://schemas.microsoft.com/office/powerpoint/2010/main" val="385713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Eine </a:t>
            </a:r>
            <a:r>
              <a:rPr lang="en-CA" dirty="0" err="1"/>
              <a:t>gute</a:t>
            </a:r>
            <a:r>
              <a:rPr lang="en-CA" dirty="0"/>
              <a:t> </a:t>
            </a:r>
            <a:r>
              <a:rPr lang="en-CA" dirty="0" err="1"/>
              <a:t>Führungspersönlichkeit</a:t>
            </a:r>
            <a:r>
              <a:rPr lang="en-CA" dirty="0"/>
              <a:t> </a:t>
            </a:r>
            <a:r>
              <a:rPr lang="en-CA" dirty="0" err="1"/>
              <a:t>ist</a:t>
            </a:r>
            <a:r>
              <a:rPr lang="en-CA" dirty="0"/>
              <a:t> </a:t>
            </a:r>
            <a:r>
              <a:rPr lang="en-CA" dirty="0" err="1"/>
              <a:t>jemand</a:t>
            </a:r>
            <a:r>
              <a:rPr lang="en-CA" dirty="0"/>
              <a:t>, der </a:t>
            </a:r>
            <a:r>
              <a:rPr lang="en-CA" dirty="0" err="1"/>
              <a:t>bewusst</a:t>
            </a:r>
            <a:r>
              <a:rPr lang="en-CA" dirty="0"/>
              <a:t> an </a:t>
            </a:r>
            <a:r>
              <a:rPr lang="en-CA" dirty="0" err="1"/>
              <a:t>sich</a:t>
            </a:r>
            <a:r>
              <a:rPr lang="en-CA" dirty="0"/>
              <a:t> </a:t>
            </a:r>
            <a:r>
              <a:rPr lang="en-CA" dirty="0" err="1"/>
              <a:t>selber</a:t>
            </a:r>
            <a:r>
              <a:rPr lang="en-CA" dirty="0"/>
              <a:t> </a:t>
            </a:r>
            <a:r>
              <a:rPr lang="en-CA" dirty="0" err="1"/>
              <a:t>arbeitet</a:t>
            </a:r>
            <a:r>
              <a:rPr lang="en-CA" dirty="0"/>
              <a:t> und sein </a:t>
            </a:r>
            <a:r>
              <a:rPr lang="en-CA" dirty="0" err="1"/>
              <a:t>Verständis</a:t>
            </a:r>
            <a:r>
              <a:rPr lang="en-CA" dirty="0"/>
              <a:t> der Welt </a:t>
            </a:r>
            <a:r>
              <a:rPr lang="en-CA" dirty="0" err="1"/>
              <a:t>vertieft</a:t>
            </a:r>
            <a:r>
              <a:rPr lang="en-CA" dirty="0"/>
              <a:t>. Es </a:t>
            </a:r>
            <a:r>
              <a:rPr lang="en-CA" dirty="0" err="1"/>
              <a:t>ist</a:t>
            </a:r>
            <a:r>
              <a:rPr lang="en-CA" dirty="0"/>
              <a:t> </a:t>
            </a:r>
            <a:r>
              <a:rPr lang="en-CA" dirty="0" err="1"/>
              <a:t>auch</a:t>
            </a:r>
            <a:r>
              <a:rPr lang="en-CA" dirty="0"/>
              <a:t> </a:t>
            </a:r>
            <a:r>
              <a:rPr lang="en-CA" dirty="0" err="1"/>
              <a:t>jemand</a:t>
            </a:r>
            <a:r>
              <a:rPr lang="en-CA" dirty="0"/>
              <a:t>, der </a:t>
            </a:r>
            <a:r>
              <a:rPr lang="en-CA" dirty="0" err="1"/>
              <a:t>mit</a:t>
            </a:r>
            <a:r>
              <a:rPr lang="en-CA" dirty="0"/>
              <a:t> </a:t>
            </a:r>
            <a:r>
              <a:rPr lang="en-CA" dirty="0" err="1"/>
              <a:t>anderen</a:t>
            </a:r>
            <a:r>
              <a:rPr lang="en-CA" dirty="0"/>
              <a:t> </a:t>
            </a:r>
            <a:r>
              <a:rPr lang="en-CA" dirty="0" err="1"/>
              <a:t>zusammenarbeiten</a:t>
            </a:r>
            <a:r>
              <a:rPr lang="en-CA" dirty="0"/>
              <a:t> </a:t>
            </a:r>
            <a:r>
              <a:rPr lang="en-CA" dirty="0" err="1"/>
              <a:t>kann</a:t>
            </a:r>
            <a:r>
              <a:rPr lang="en-CA" dirty="0"/>
              <a:t> und </a:t>
            </a:r>
            <a:r>
              <a:rPr lang="en-CA" dirty="0" err="1"/>
              <a:t>dadurch</a:t>
            </a:r>
            <a:r>
              <a:rPr lang="en-CA" dirty="0"/>
              <a:t> von </a:t>
            </a:r>
            <a:r>
              <a:rPr lang="en-CA" dirty="0" err="1"/>
              <a:t>anderen</a:t>
            </a:r>
            <a:r>
              <a:rPr lang="en-CA" dirty="0"/>
              <a:t> </a:t>
            </a:r>
            <a:r>
              <a:rPr lang="en-CA" dirty="0" err="1"/>
              <a:t>lernt</a:t>
            </a:r>
            <a:r>
              <a:rPr lang="en-CA" dirty="0"/>
              <a:t> und </a:t>
            </a:r>
            <a:r>
              <a:rPr lang="en-CA" dirty="0" err="1"/>
              <a:t>eine</a:t>
            </a:r>
            <a:r>
              <a:rPr lang="en-CA" dirty="0"/>
              <a:t> </a:t>
            </a:r>
            <a:r>
              <a:rPr lang="en-CA" dirty="0" err="1"/>
              <a:t>Veränderung</a:t>
            </a:r>
            <a:r>
              <a:rPr lang="en-CA" dirty="0"/>
              <a:t> </a:t>
            </a:r>
            <a:r>
              <a:rPr lang="en-CA" dirty="0" err="1"/>
              <a:t>bewirkt</a:t>
            </a:r>
            <a:r>
              <a:rPr lang="en-CA" dirty="0"/>
              <a:t>. </a:t>
            </a:r>
          </a:p>
        </p:txBody>
      </p:sp>
      <p:sp>
        <p:nvSpPr>
          <p:cNvPr id="4" name="Foliennummernplatzhalter 3"/>
          <p:cNvSpPr>
            <a:spLocks noGrp="1"/>
          </p:cNvSpPr>
          <p:nvPr>
            <p:ph type="sldNum" sz="quarter" idx="5"/>
          </p:nvPr>
        </p:nvSpPr>
        <p:spPr/>
        <p:txBody>
          <a:bodyPr/>
          <a:lstStyle/>
          <a:p>
            <a:fld id="{7454CAD9-52A3-4B50-A854-05E46A0E9852}" type="slidenum">
              <a:rPr lang="en-CA" smtClean="0"/>
              <a:t>5</a:t>
            </a:fld>
            <a:endParaRPr lang="en-CA"/>
          </a:p>
        </p:txBody>
      </p:sp>
    </p:spTree>
    <p:extLst>
      <p:ext uri="{BB962C8B-B14F-4D97-AF65-F5344CB8AC3E}">
        <p14:creationId xmlns:p14="http://schemas.microsoft.com/office/powerpoint/2010/main" val="129966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6</a:t>
            </a:fld>
            <a:endParaRPr lang="en-CA"/>
          </a:p>
        </p:txBody>
      </p:sp>
    </p:spTree>
    <p:extLst>
      <p:ext uri="{BB962C8B-B14F-4D97-AF65-F5344CB8AC3E}">
        <p14:creationId xmlns:p14="http://schemas.microsoft.com/office/powerpoint/2010/main" val="8936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7</a:t>
            </a:fld>
            <a:endParaRPr lang="en-CA"/>
          </a:p>
        </p:txBody>
      </p:sp>
    </p:spTree>
    <p:extLst>
      <p:ext uri="{BB962C8B-B14F-4D97-AF65-F5344CB8AC3E}">
        <p14:creationId xmlns:p14="http://schemas.microsoft.com/office/powerpoint/2010/main" val="427795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Modell </a:t>
            </a:r>
            <a:r>
              <a:rPr lang="en-CA" dirty="0" err="1"/>
              <a:t>kurz</a:t>
            </a:r>
            <a:r>
              <a:rPr lang="en-CA" dirty="0"/>
              <a:t> </a:t>
            </a:r>
            <a:r>
              <a:rPr lang="en-CA" dirty="0" err="1"/>
              <a:t>vorstellen</a:t>
            </a:r>
            <a:r>
              <a:rPr lang="en-CA" dirty="0"/>
              <a:t>, </a:t>
            </a:r>
            <a:r>
              <a:rPr lang="en-CA" dirty="0" err="1"/>
              <a:t>erst</a:t>
            </a:r>
            <a:r>
              <a:rPr lang="en-CA" dirty="0"/>
              <a:t> </a:t>
            </a:r>
            <a:r>
              <a:rPr lang="en-CA" dirty="0" err="1"/>
              <a:t>gleich</a:t>
            </a:r>
            <a:r>
              <a:rPr lang="en-CA" dirty="0"/>
              <a:t> </a:t>
            </a:r>
            <a:r>
              <a:rPr lang="en-CA" dirty="0" err="1"/>
              <a:t>mehr</a:t>
            </a:r>
            <a:r>
              <a:rPr lang="en-CA" dirty="0"/>
              <a:t> in die </a:t>
            </a:r>
            <a:r>
              <a:rPr lang="en-CA" dirty="0" err="1"/>
              <a:t>Tiefe</a:t>
            </a:r>
            <a:r>
              <a:rPr lang="en-CA" dirty="0"/>
              <a:t> </a:t>
            </a:r>
            <a:r>
              <a:rPr lang="en-CA" dirty="0" err="1"/>
              <a:t>gehen</a:t>
            </a:r>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8</a:t>
            </a:fld>
            <a:endParaRPr lang="en-CA"/>
          </a:p>
        </p:txBody>
      </p:sp>
    </p:spTree>
    <p:extLst>
      <p:ext uri="{BB962C8B-B14F-4D97-AF65-F5344CB8AC3E}">
        <p14:creationId xmlns:p14="http://schemas.microsoft.com/office/powerpoint/2010/main" val="392689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Mindsets </a:t>
            </a:r>
            <a:r>
              <a:rPr lang="en-CA" dirty="0" err="1"/>
              <a:t>kurz</a:t>
            </a:r>
            <a:r>
              <a:rPr lang="en-CA" dirty="0"/>
              <a:t> </a:t>
            </a:r>
            <a:r>
              <a:rPr lang="en-CA" dirty="0" err="1"/>
              <a:t>erklären</a:t>
            </a:r>
            <a:r>
              <a:rPr lang="en-CA" dirty="0"/>
              <a:t> und </a:t>
            </a:r>
            <a:r>
              <a:rPr lang="en-CA" dirty="0" err="1"/>
              <a:t>erwähnen</a:t>
            </a:r>
            <a:r>
              <a:rPr lang="en-CA" dirty="0"/>
              <a:t>, </a:t>
            </a:r>
            <a:r>
              <a:rPr lang="en-CA" dirty="0" err="1"/>
              <a:t>dass</a:t>
            </a:r>
            <a:r>
              <a:rPr lang="en-CA" dirty="0"/>
              <a:t> die </a:t>
            </a:r>
            <a:r>
              <a:rPr lang="en-CA" dirty="0" err="1"/>
              <a:t>Teilnehmer</a:t>
            </a:r>
            <a:r>
              <a:rPr lang="en-CA" dirty="0"/>
              <a:t> </a:t>
            </a:r>
            <a:r>
              <a:rPr lang="en-CA" dirty="0" err="1"/>
              <a:t>sich</a:t>
            </a:r>
            <a:r>
              <a:rPr lang="en-CA" dirty="0"/>
              <a:t> </a:t>
            </a:r>
            <a:r>
              <a:rPr lang="en-CA" dirty="0" err="1"/>
              <a:t>nacher</a:t>
            </a:r>
            <a:r>
              <a:rPr lang="en-CA" dirty="0"/>
              <a:t> in den Activities </a:t>
            </a:r>
            <a:r>
              <a:rPr lang="en-CA" dirty="0" err="1"/>
              <a:t>noch</a:t>
            </a:r>
            <a:r>
              <a:rPr lang="en-CA" dirty="0"/>
              <a:t> intensive </a:t>
            </a:r>
            <a:r>
              <a:rPr lang="en-CA" dirty="0" err="1"/>
              <a:t>mit</a:t>
            </a:r>
            <a:r>
              <a:rPr lang="en-CA" dirty="0"/>
              <a:t> den </a:t>
            </a:r>
            <a:r>
              <a:rPr lang="en-CA" dirty="0" err="1"/>
              <a:t>Ansätzen</a:t>
            </a:r>
            <a:r>
              <a:rPr lang="en-CA" dirty="0"/>
              <a:t> </a:t>
            </a:r>
            <a:r>
              <a:rPr lang="en-CA" dirty="0" err="1"/>
              <a:t>auseinandersetzen</a:t>
            </a:r>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9</a:t>
            </a:fld>
            <a:endParaRPr lang="en-CA"/>
          </a:p>
        </p:txBody>
      </p:sp>
    </p:spTree>
    <p:extLst>
      <p:ext uri="{BB962C8B-B14F-4D97-AF65-F5344CB8AC3E}">
        <p14:creationId xmlns:p14="http://schemas.microsoft.com/office/powerpoint/2010/main" val="170242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10</a:t>
            </a:fld>
            <a:endParaRPr lang="en-CA"/>
          </a:p>
        </p:txBody>
      </p:sp>
    </p:spTree>
    <p:extLst>
      <p:ext uri="{BB962C8B-B14F-4D97-AF65-F5344CB8AC3E}">
        <p14:creationId xmlns:p14="http://schemas.microsoft.com/office/powerpoint/2010/main" val="31759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5"/>
          </p:nvPr>
        </p:nvSpPr>
        <p:spPr/>
        <p:txBody>
          <a:bodyPr/>
          <a:lstStyle/>
          <a:p>
            <a:fld id="{7454CAD9-52A3-4B50-A854-05E46A0E9852}" type="slidenum">
              <a:rPr lang="en-CA" smtClean="0"/>
              <a:t>11</a:t>
            </a:fld>
            <a:endParaRPr lang="en-CA"/>
          </a:p>
        </p:txBody>
      </p:sp>
    </p:spTree>
    <p:extLst>
      <p:ext uri="{BB962C8B-B14F-4D97-AF65-F5344CB8AC3E}">
        <p14:creationId xmlns:p14="http://schemas.microsoft.com/office/powerpoint/2010/main" val="292410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3/29/2020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3/29/2020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87DE6118-2437-4B30-8E3C-4D2BE6020583}" type="datetimeFigureOut">
              <a:rPr lang="en-US" dirty="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87DE6118-2437-4B30-8E3C-4D2BE6020583}" type="datetimeFigureOut">
              <a:rPr lang="en-US" dirty="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7DE6118-2437-4B30-8E3C-4D2BE6020583}" type="datetimeFigureOut">
              <a:rPr lang="en-US" dirty="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solidFill>
          <a:schemeClr val="bg1"/>
        </a:solidFill>
        <a:effectLst/>
      </p:bgPr>
    </p:bg>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solidFill>
          <a:schemeClr val="bg1"/>
        </a:solidFill>
        <a:effectLst/>
      </p:bgPr>
    </p:bg>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3/29/2020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customXml" Target="../ink/ink2.xml"/><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4.png"/><Relationship Id="rId4" Type="http://schemas.openxmlformats.org/officeDocument/2006/relationships/image" Target="../media/image11.jpeg"/><Relationship Id="rId9" Type="http://schemas.openxmlformats.org/officeDocument/2006/relationships/customXml" Target="../ink/ink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gegen-das-virus@vcp.d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customXml" Target="../ink/ink10.xml"/><Relationship Id="rId12"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14.png"/><Relationship Id="rId4" Type="http://schemas.openxmlformats.org/officeDocument/2006/relationships/image" Target="../media/image11.jpeg"/><Relationship Id="rId9" Type="http://schemas.openxmlformats.org/officeDocument/2006/relationships/customXml" Target="../ink/ink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18.jpeg"/><Relationship Id="rId12" Type="http://schemas.openxmlformats.org/officeDocument/2006/relationships/customXml" Target="../ink/ink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ustomXml" Target="../ink/ink6.xm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1.png"/><Relationship Id="rId4" Type="http://schemas.openxmlformats.org/officeDocument/2006/relationships/customXml" Target="../ink/ink5.xml"/><Relationship Id="rId1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Bildergebnis für jogi löw">
            <a:extLst>
              <a:ext uri="{FF2B5EF4-FFF2-40B4-BE49-F238E27FC236}">
                <a16:creationId xmlns:a16="http://schemas.microsoft.com/office/drawing/2014/main" id="{FB1A1611-5A2F-481C-9D58-BBC2118BD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566" y="-101520"/>
            <a:ext cx="4840837" cy="27203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ldergebnis für obama">
            <a:extLst>
              <a:ext uri="{FF2B5EF4-FFF2-40B4-BE49-F238E27FC236}">
                <a16:creationId xmlns:a16="http://schemas.microsoft.com/office/drawing/2014/main" id="{9BA4297D-989E-4B22-8E43-E4476F0D7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751" y="0"/>
            <a:ext cx="4399915" cy="5495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ergebnis für mark zuckerberg">
            <a:extLst>
              <a:ext uri="{FF2B5EF4-FFF2-40B4-BE49-F238E27FC236}">
                <a16:creationId xmlns:a16="http://schemas.microsoft.com/office/drawing/2014/main" id="{F756DCF0-13DD-4F5C-99DA-09228C9CC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456" y="3242103"/>
            <a:ext cx="3847687" cy="37614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ildergebnis für pamela reif">
            <a:extLst>
              <a:ext uri="{FF2B5EF4-FFF2-40B4-BE49-F238E27FC236}">
                <a16:creationId xmlns:a16="http://schemas.microsoft.com/office/drawing/2014/main" id="{286476FD-2D7D-48C8-B39B-5F624CB378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2903"/>
          <a:stretch/>
        </p:blipFill>
        <p:spPr bwMode="auto">
          <a:xfrm>
            <a:off x="8488666" y="2072332"/>
            <a:ext cx="4466737" cy="36631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ildergebnis für michelle obama">
            <a:extLst>
              <a:ext uri="{FF2B5EF4-FFF2-40B4-BE49-F238E27FC236}">
                <a16:creationId xmlns:a16="http://schemas.microsoft.com/office/drawing/2014/main" id="{9FED74EF-1E1F-4CF7-A970-5D0C1D982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5488" y="4239180"/>
            <a:ext cx="4399915" cy="303783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Bildergebnis für greta">
            <a:extLst>
              <a:ext uri="{FF2B5EF4-FFF2-40B4-BE49-F238E27FC236}">
                <a16:creationId xmlns:a16="http://schemas.microsoft.com/office/drawing/2014/main" id="{2C658727-CA22-475B-A399-7970DA35B3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16" y="0"/>
            <a:ext cx="4114504" cy="23135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ildergebnis für merkel">
            <a:extLst>
              <a:ext uri="{FF2B5EF4-FFF2-40B4-BE49-F238E27FC236}">
                <a16:creationId xmlns:a16="http://schemas.microsoft.com/office/drawing/2014/main" id="{C97CD723-6EE0-4F7F-9668-27ED2D1638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16" y="2107431"/>
            <a:ext cx="4114505" cy="26431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ldergebnis für antonio guterres">
            <a:extLst>
              <a:ext uri="{FF2B5EF4-FFF2-40B4-BE49-F238E27FC236}">
                <a16:creationId xmlns:a16="http://schemas.microsoft.com/office/drawing/2014/main" id="{91057FC6-D288-4432-88FD-98E327E9E8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2" y="4239180"/>
            <a:ext cx="4107014" cy="27203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ildergebnis für emma watson">
            <a:extLst>
              <a:ext uri="{FF2B5EF4-FFF2-40B4-BE49-F238E27FC236}">
                <a16:creationId xmlns:a16="http://schemas.microsoft.com/office/drawing/2014/main" id="{6A7907AB-54D1-4CEE-8C36-F053B7787E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1733" y="3242103"/>
            <a:ext cx="2951326" cy="395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4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C12A5-E83B-4109-BE78-A2523088FF8E}"/>
              </a:ext>
            </a:extLst>
          </p:cNvPr>
          <p:cNvSpPr>
            <a:spLocks noGrp="1"/>
          </p:cNvSpPr>
          <p:nvPr>
            <p:ph type="title"/>
          </p:nvPr>
        </p:nvSpPr>
        <p:spPr/>
        <p:txBody>
          <a:bodyPr>
            <a:normAutofit/>
          </a:bodyPr>
          <a:lstStyle/>
          <a:p>
            <a:r>
              <a:rPr lang="en-US" sz="6600" dirty="0"/>
              <a:t>Leadership Mindsets</a:t>
            </a:r>
          </a:p>
        </p:txBody>
      </p:sp>
      <p:sp>
        <p:nvSpPr>
          <p:cNvPr id="4" name="Content Placeholder 2">
            <a:extLst>
              <a:ext uri="{FF2B5EF4-FFF2-40B4-BE49-F238E27FC236}">
                <a16:creationId xmlns:a16="http://schemas.microsoft.com/office/drawing/2014/main" id="{C69EAA49-3EF8-43E1-A25B-15DB360831E5}"/>
              </a:ext>
            </a:extLst>
          </p:cNvPr>
          <p:cNvSpPr txBox="1">
            <a:spLocks/>
          </p:cNvSpPr>
          <p:nvPr/>
        </p:nvSpPr>
        <p:spPr>
          <a:xfrm>
            <a:off x="1371600" y="1911165"/>
            <a:ext cx="8543925" cy="4590488"/>
          </a:xfrm>
          <a:prstGeom prst="rect">
            <a:avLst/>
          </a:prstGeom>
        </p:spPr>
        <p:txBody>
          <a:bodyPr anchor="t">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fontAlgn="base">
              <a:buNone/>
            </a:pPr>
            <a:r>
              <a:rPr lang="en-US" dirty="0">
                <a:solidFill>
                  <a:srgbClr val="7030A0"/>
                </a:solidFill>
                <a:latin typeface="Lato"/>
                <a:ea typeface="Lato" panose="020F0502020204030203" pitchFamily="34" charset="0"/>
                <a:cs typeface="Lato" panose="020F0502020204030203" pitchFamily="34" charset="0"/>
              </a:rPr>
              <a:t>LEADING FOR EMPOWERMENT - Equality mindset </a:t>
            </a:r>
          </a:p>
          <a:p>
            <a:pPr marL="383540" indent="-383540" fontAlgn="base">
              <a:buFontTx/>
              <a:buChar char="-"/>
            </a:pPr>
            <a:r>
              <a:rPr lang="de-DE" dirty="0">
                <a:latin typeface="Lato"/>
                <a:ea typeface="Lato" panose="020F0502020204030203" pitchFamily="34" charset="0"/>
                <a:cs typeface="Lato" panose="020F0502020204030203" pitchFamily="34" charset="0"/>
              </a:rPr>
              <a:t>Darauf achten, dass jeder gleich behandelt wird</a:t>
            </a:r>
          </a:p>
          <a:p>
            <a:pPr marL="383540" indent="-383540" fontAlgn="base">
              <a:buFontTx/>
              <a:buChar char="-"/>
            </a:pPr>
            <a:r>
              <a:rPr lang="de-DE" dirty="0">
                <a:latin typeface="Lato"/>
                <a:ea typeface="Lato" panose="020F0502020204030203" pitchFamily="34" charset="0"/>
                <a:cs typeface="Lato" panose="020F0502020204030203" pitchFamily="34" charset="0"/>
              </a:rPr>
              <a:t>Klischees und Stereotypen hinterfragen</a:t>
            </a:r>
          </a:p>
          <a:p>
            <a:pPr marL="383540" indent="-383540" fontAlgn="base">
              <a:buFontTx/>
              <a:buChar char="-"/>
            </a:pPr>
            <a:r>
              <a:rPr lang="de-DE" dirty="0">
                <a:latin typeface="Lato"/>
                <a:ea typeface="Lato" panose="020F0502020204030203" pitchFamily="34" charset="0"/>
                <a:cs typeface="Lato" panose="020F0502020204030203" pitchFamily="34" charset="0"/>
              </a:rPr>
              <a:t>Barrieren abbauen</a:t>
            </a:r>
          </a:p>
          <a:p>
            <a:pPr marL="0" indent="0" fontAlgn="base">
              <a:buNone/>
            </a:pPr>
            <a:r>
              <a:rPr lang="en-US" dirty="0">
                <a:solidFill>
                  <a:srgbClr val="00B050"/>
                </a:solidFill>
                <a:latin typeface="Lato"/>
                <a:ea typeface="Lato" panose="020F0502020204030203" pitchFamily="34" charset="0"/>
                <a:cs typeface="Lato" panose="020F0502020204030203" pitchFamily="34" charset="0"/>
              </a:rPr>
              <a:t>LEADING IN CONTEXT - Worldly mindset </a:t>
            </a:r>
          </a:p>
          <a:p>
            <a:pPr marL="383540" indent="-383540" fontAlgn="base">
              <a:buFontTx/>
              <a:buChar char="-"/>
            </a:pPr>
            <a:r>
              <a:rPr lang="de-DE" dirty="0">
                <a:latin typeface="Lato"/>
                <a:ea typeface="Lato" panose="020F0502020204030203" pitchFamily="34" charset="0"/>
                <a:cs typeface="Lato" panose="020F0502020204030203" pitchFamily="34" charset="0"/>
              </a:rPr>
              <a:t>Die Welt von Anderen kennenlernen, Perspektivwechsel</a:t>
            </a:r>
          </a:p>
          <a:p>
            <a:pPr marL="383540" indent="-383540" fontAlgn="base">
              <a:buFontTx/>
              <a:buChar char="-"/>
            </a:pPr>
            <a:r>
              <a:rPr lang="de-DE" dirty="0">
                <a:latin typeface="Lato"/>
                <a:ea typeface="Lato" panose="020F0502020204030203" pitchFamily="34" charset="0"/>
                <a:cs typeface="Lato" panose="020F0502020204030203" pitchFamily="34" charset="0"/>
              </a:rPr>
              <a:t>Beobachten, Fragen stellen und sich weiterbilden</a:t>
            </a:r>
          </a:p>
          <a:p>
            <a:pPr marL="383540" indent="-383540" fontAlgn="base">
              <a:buFontTx/>
              <a:buChar char="-"/>
            </a:pPr>
            <a:r>
              <a:rPr lang="de-DE" dirty="0">
                <a:latin typeface="Lato"/>
                <a:ea typeface="Lato" panose="020F0502020204030203" pitchFamily="34" charset="0"/>
                <a:cs typeface="Lato" panose="020F0502020204030203" pitchFamily="34" charset="0"/>
              </a:rPr>
              <a:t>Verbindungen mit Anderen aufbauen – weltweites Netzwerk</a:t>
            </a:r>
          </a:p>
          <a:p>
            <a:pPr marL="0" indent="0" fontAlgn="base">
              <a:buNone/>
            </a:pPr>
            <a:r>
              <a:rPr lang="en-US" dirty="0">
                <a:solidFill>
                  <a:srgbClr val="E4761C"/>
                </a:solidFill>
                <a:latin typeface="Lato"/>
                <a:ea typeface="Lato" panose="020F0502020204030203" pitchFamily="34" charset="0"/>
                <a:cs typeface="Lato" panose="020F0502020204030203" pitchFamily="34" charset="0"/>
              </a:rPr>
              <a:t>LEADING FOR IMPACT - Responsible action mindset</a:t>
            </a:r>
            <a:r>
              <a:rPr lang="en-US" dirty="0">
                <a:solidFill>
                  <a:schemeClr val="accent2"/>
                </a:solidFill>
                <a:latin typeface="Lato"/>
                <a:ea typeface="Lato" panose="020F0502020204030203" pitchFamily="34" charset="0"/>
                <a:cs typeface="Lato" panose="020F0502020204030203" pitchFamily="34" charset="0"/>
              </a:rPr>
              <a:t> </a:t>
            </a:r>
          </a:p>
          <a:p>
            <a:pPr marL="383540" indent="-383540" fontAlgn="base">
              <a:buFontTx/>
              <a:buChar char="-"/>
            </a:pPr>
            <a:r>
              <a:rPr lang="de-DE" dirty="0">
                <a:latin typeface="Lato"/>
                <a:ea typeface="Lato" panose="020F0502020204030203" pitchFamily="34" charset="0"/>
                <a:cs typeface="Lato" panose="020F0502020204030203" pitchFamily="34" charset="0"/>
              </a:rPr>
              <a:t>Veränderung bewirken</a:t>
            </a:r>
          </a:p>
          <a:p>
            <a:pPr marL="383540" indent="-383540" fontAlgn="base">
              <a:buFontTx/>
              <a:buChar char="-"/>
            </a:pPr>
            <a:r>
              <a:rPr lang="de-DE" dirty="0">
                <a:latin typeface="Lato"/>
                <a:ea typeface="Lato" panose="020F0502020204030203" pitchFamily="34" charset="0"/>
                <a:cs typeface="Lato" panose="020F0502020204030203" pitchFamily="34" charset="0"/>
              </a:rPr>
              <a:t>Sein volles Potenzial ausschöpfen</a:t>
            </a:r>
          </a:p>
          <a:p>
            <a:pPr marL="383540" indent="-383540" fontAlgn="base">
              <a:buFontTx/>
              <a:buChar char="-"/>
            </a:pPr>
            <a:r>
              <a:rPr lang="de-DE" dirty="0">
                <a:latin typeface="Lato"/>
                <a:ea typeface="Lato" panose="020F0502020204030203" pitchFamily="34" charset="0"/>
                <a:cs typeface="Lato" panose="020F0502020204030203" pitchFamily="34" charset="0"/>
              </a:rPr>
              <a:t>Verantwortlich handeln</a:t>
            </a:r>
          </a:p>
          <a:p>
            <a:pPr marL="383540" indent="-383540" fontAlgn="base">
              <a:buFontTx/>
              <a:buChar char="-"/>
            </a:pPr>
            <a:r>
              <a:rPr lang="de-DE" dirty="0">
                <a:latin typeface="Lato"/>
                <a:ea typeface="Lato" panose="020F0502020204030203" pitchFamily="34" charset="0"/>
                <a:cs typeface="Lato" panose="020F0502020204030203" pitchFamily="34" charset="0"/>
              </a:rPr>
              <a:t>Nachhaltig Denken</a:t>
            </a:r>
            <a:endParaRPr lang="en-GB" dirty="0">
              <a:latin typeface="Lato"/>
              <a:ea typeface="Lato" panose="020F0502020204030203" pitchFamily="34" charset="0"/>
              <a:cs typeface="Lato" panose="020F0502020204030203" pitchFamily="34" charset="0"/>
            </a:endParaRPr>
          </a:p>
          <a:p>
            <a:pPr marL="0" indent="0" fontAlgn="base">
              <a:buFont typeface="Franklin Gothic Book" panose="020B0503020102020204" pitchFamily="34" charset="0"/>
              <a:buNone/>
            </a:pP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5" name="Grafik 4">
            <a:extLst>
              <a:ext uri="{FF2B5EF4-FFF2-40B4-BE49-F238E27FC236}">
                <a16:creationId xmlns:a16="http://schemas.microsoft.com/office/drawing/2014/main" id="{10E44451-EF8C-47CD-A95C-CD0DD7A4D7C4}"/>
              </a:ext>
            </a:extLst>
          </p:cNvPr>
          <p:cNvPicPr>
            <a:picLocks noChangeAspect="1"/>
          </p:cNvPicPr>
          <p:nvPr/>
        </p:nvPicPr>
        <p:blipFill>
          <a:blip r:embed="rId3"/>
          <a:stretch>
            <a:fillRect/>
          </a:stretch>
        </p:blipFill>
        <p:spPr>
          <a:xfrm>
            <a:off x="7809174" y="3725690"/>
            <a:ext cx="4212701" cy="3023878"/>
          </a:xfrm>
          <a:prstGeom prst="rect">
            <a:avLst/>
          </a:prstGeom>
        </p:spPr>
      </p:pic>
    </p:spTree>
    <p:extLst>
      <p:ext uri="{BB962C8B-B14F-4D97-AF65-F5344CB8AC3E}">
        <p14:creationId xmlns:p14="http://schemas.microsoft.com/office/powerpoint/2010/main" val="51555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B4E65-31FB-4F5F-B9AD-7739A223684A}"/>
              </a:ext>
            </a:extLst>
          </p:cNvPr>
          <p:cNvSpPr>
            <a:spLocks noGrp="1"/>
          </p:cNvSpPr>
          <p:nvPr>
            <p:ph type="title"/>
          </p:nvPr>
        </p:nvSpPr>
        <p:spPr>
          <a:xfrm>
            <a:off x="1435066" y="534137"/>
            <a:ext cx="9601200" cy="1485900"/>
          </a:xfrm>
        </p:spPr>
        <p:txBody>
          <a:bodyPr>
            <a:normAutofit/>
          </a:bodyPr>
          <a:lstStyle/>
          <a:p>
            <a:r>
              <a:rPr lang="en-CA" sz="6000" dirty="0"/>
              <a:t>Leading Yourself</a:t>
            </a:r>
          </a:p>
        </p:txBody>
      </p:sp>
      <p:pic>
        <p:nvPicPr>
          <p:cNvPr id="4" name="Grafik 4">
            <a:extLst>
              <a:ext uri="{FF2B5EF4-FFF2-40B4-BE49-F238E27FC236}">
                <a16:creationId xmlns:a16="http://schemas.microsoft.com/office/drawing/2014/main" id="{8A9EBA60-9C2F-4939-8A6A-C1ADFF3CCE98}"/>
              </a:ext>
            </a:extLst>
          </p:cNvPr>
          <p:cNvPicPr>
            <a:picLocks noChangeAspect="1"/>
          </p:cNvPicPr>
          <p:nvPr/>
        </p:nvPicPr>
        <p:blipFill>
          <a:blip r:embed="rId3"/>
          <a:stretch>
            <a:fillRect/>
          </a:stretch>
        </p:blipFill>
        <p:spPr>
          <a:xfrm>
            <a:off x="1096445" y="1888247"/>
            <a:ext cx="5079895" cy="4731953"/>
          </a:xfrm>
          <a:prstGeom prst="rect">
            <a:avLst/>
          </a:prstGeom>
        </p:spPr>
      </p:pic>
      <p:pic>
        <p:nvPicPr>
          <p:cNvPr id="3" name="Grafik 2" descr="Ein Bild, das Objekt, Uhr enthält.&#10;&#10;Mit sehr hoher Zuverlässigkeit generierte Beschreibung">
            <a:extLst>
              <a:ext uri="{FF2B5EF4-FFF2-40B4-BE49-F238E27FC236}">
                <a16:creationId xmlns:a16="http://schemas.microsoft.com/office/drawing/2014/main" id="{03CE7534-9824-4352-A58F-3537B90797C1}"/>
              </a:ext>
            </a:extLst>
          </p:cNvPr>
          <p:cNvPicPr>
            <a:picLocks noChangeAspect="1"/>
          </p:cNvPicPr>
          <p:nvPr/>
        </p:nvPicPr>
        <p:blipFill rotWithShape="1">
          <a:blip r:embed="rId4"/>
          <a:srcRect l="82251"/>
          <a:stretch/>
        </p:blipFill>
        <p:spPr>
          <a:xfrm>
            <a:off x="10522226" y="347572"/>
            <a:ext cx="1279277" cy="1326036"/>
          </a:xfrm>
          <a:prstGeom prst="rect">
            <a:avLst/>
          </a:prstGeom>
        </p:spPr>
      </p:pic>
      <p:sp>
        <p:nvSpPr>
          <p:cNvPr id="5" name="Textfeld 4">
            <a:extLst>
              <a:ext uri="{FF2B5EF4-FFF2-40B4-BE49-F238E27FC236}">
                <a16:creationId xmlns:a16="http://schemas.microsoft.com/office/drawing/2014/main" id="{9F7CB025-EBFE-4628-B0A8-FA0E7E591C14}"/>
              </a:ext>
            </a:extLst>
          </p:cNvPr>
          <p:cNvSpPr txBox="1"/>
          <p:nvPr/>
        </p:nvSpPr>
        <p:spPr>
          <a:xfrm>
            <a:off x="6793660" y="1853566"/>
            <a:ext cx="4859926" cy="4801314"/>
          </a:xfrm>
          <a:prstGeom prst="rect">
            <a:avLst/>
          </a:prstGeom>
          <a:noFill/>
        </p:spPr>
        <p:txBody>
          <a:bodyPr wrap="square" rtlCol="0">
            <a:spAutoFit/>
          </a:bodyPr>
          <a:lstStyle/>
          <a:p>
            <a:r>
              <a:rPr lang="de-DE" dirty="0"/>
              <a:t>Jetzt brauchst du deinen Notizblock und deinen Stift.</a:t>
            </a:r>
          </a:p>
          <a:p>
            <a:endParaRPr lang="de-DE" dirty="0"/>
          </a:p>
          <a:p>
            <a:r>
              <a:rPr lang="de-DE" dirty="0"/>
              <a:t>Zuerst musst du diese Abbildung in deine Notizen übertragen.</a:t>
            </a:r>
          </a:p>
          <a:p>
            <a:endParaRPr lang="de-DE" dirty="0"/>
          </a:p>
          <a:p>
            <a:r>
              <a:rPr lang="de-DE" dirty="0"/>
              <a:t>Auf den folgenden Folien sind Statements. Es ist deine Aufgabe,</a:t>
            </a:r>
          </a:p>
          <a:p>
            <a:r>
              <a:rPr lang="de-DE" dirty="0"/>
              <a:t>einzuschätzen, wie wohl du dich mit dieser Aussage fühlst oder wie gut du </a:t>
            </a:r>
          </a:p>
          <a:p>
            <a:r>
              <a:rPr lang="de-DE" dirty="0"/>
              <a:t>mit einer solchen Situation umgehen kannst. Das kreuzt du dann in der Abbildung an.</a:t>
            </a:r>
          </a:p>
          <a:p>
            <a:endParaRPr lang="de-DE" dirty="0"/>
          </a:p>
          <a:p>
            <a:r>
              <a:rPr lang="de-DE" dirty="0"/>
              <a:t>Am Schluss wirst du eine gute Übersicht deiner Fähigkeiten erhalten und kannst genau erkennen an welcher Stelle du noch an dir selbst arbeiten musst.</a:t>
            </a:r>
          </a:p>
        </p:txBody>
      </p:sp>
    </p:spTree>
    <p:extLst>
      <p:ext uri="{BB962C8B-B14F-4D97-AF65-F5344CB8AC3E}">
        <p14:creationId xmlns:p14="http://schemas.microsoft.com/office/powerpoint/2010/main" val="420112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B4E65-31FB-4F5F-B9AD-7739A223684A}"/>
              </a:ext>
            </a:extLst>
          </p:cNvPr>
          <p:cNvSpPr>
            <a:spLocks noGrp="1"/>
          </p:cNvSpPr>
          <p:nvPr>
            <p:ph type="title"/>
          </p:nvPr>
        </p:nvSpPr>
        <p:spPr>
          <a:xfrm>
            <a:off x="1550894" y="2456329"/>
            <a:ext cx="9601200" cy="1945341"/>
          </a:xfrm>
        </p:spPr>
        <p:txBody>
          <a:bodyPr>
            <a:normAutofit/>
          </a:bodyPr>
          <a:lstStyle/>
          <a:p>
            <a:pPr algn="ctr"/>
            <a:r>
              <a:rPr lang="en-CA" sz="6000" dirty="0" err="1">
                <a:latin typeface="Source Sans Pro Black"/>
                <a:ea typeface="Source Sans Pro Black"/>
              </a:rPr>
              <a:t>Aus</a:t>
            </a:r>
            <a:r>
              <a:rPr lang="en-CA" sz="6000" dirty="0">
                <a:latin typeface="Source Sans Pro Black"/>
                <a:ea typeface="Source Sans Pro Black"/>
              </a:rPr>
              <a:t> </a:t>
            </a:r>
            <a:r>
              <a:rPr lang="en-CA" sz="6000" dirty="0" err="1">
                <a:latin typeface="Source Sans Pro Black"/>
                <a:ea typeface="Source Sans Pro Black"/>
              </a:rPr>
              <a:t>meinen</a:t>
            </a:r>
            <a:r>
              <a:rPr lang="en-CA" sz="6000" dirty="0">
                <a:latin typeface="Source Sans Pro Black"/>
                <a:ea typeface="Source Sans Pro Black"/>
              </a:rPr>
              <a:t> </a:t>
            </a:r>
            <a:r>
              <a:rPr lang="en-CA" sz="6000" dirty="0" err="1">
                <a:latin typeface="Source Sans Pro Black"/>
                <a:ea typeface="Source Sans Pro Black"/>
              </a:rPr>
              <a:t>eigenen</a:t>
            </a:r>
            <a:r>
              <a:rPr lang="en-CA" sz="6000" dirty="0">
                <a:latin typeface="Source Sans Pro Black"/>
                <a:ea typeface="Source Sans Pro Black"/>
              </a:rPr>
              <a:t> </a:t>
            </a:r>
            <a:r>
              <a:rPr lang="en-CA" sz="6000" dirty="0" err="1">
                <a:latin typeface="Source Sans Pro Black"/>
                <a:ea typeface="Source Sans Pro Black"/>
              </a:rPr>
              <a:t>Fehlern</a:t>
            </a:r>
            <a:r>
              <a:rPr lang="en-CA" sz="6000" dirty="0">
                <a:latin typeface="Source Sans Pro Black"/>
                <a:ea typeface="Source Sans Pro Black"/>
              </a:rPr>
              <a:t> </a:t>
            </a:r>
            <a:r>
              <a:rPr lang="en-CA" sz="6000" dirty="0" err="1">
                <a:latin typeface="Source Sans Pro Black"/>
                <a:ea typeface="Source Sans Pro Black"/>
              </a:rPr>
              <a:t>lernen</a:t>
            </a:r>
            <a:endParaRPr lang="de-DE" dirty="0">
              <a:latin typeface="Source Sans Pro Black"/>
              <a:ea typeface="Source Sans Pro Black"/>
            </a:endParaRPr>
          </a:p>
        </p:txBody>
      </p:sp>
      <p:pic>
        <p:nvPicPr>
          <p:cNvPr id="4" name="Grafik 3" descr="Ein Bild, das Objekt, Uhr enthält.&#10;&#10;Mit sehr hoher Zuverlässigkeit generierte Beschreibung">
            <a:extLst>
              <a:ext uri="{FF2B5EF4-FFF2-40B4-BE49-F238E27FC236}">
                <a16:creationId xmlns:a16="http://schemas.microsoft.com/office/drawing/2014/main" id="{D441B79E-3D3C-4B6F-AD5F-564F9BE15018}"/>
              </a:ext>
            </a:extLst>
          </p:cNvPr>
          <p:cNvPicPr>
            <a:picLocks noChangeAspect="1"/>
          </p:cNvPicPr>
          <p:nvPr/>
        </p:nvPicPr>
        <p:blipFill rotWithShape="1">
          <a:blip r:embed="rId3"/>
          <a:srcRect l="82251"/>
          <a:stretch/>
        </p:blipFill>
        <p:spPr>
          <a:xfrm>
            <a:off x="10522226" y="347572"/>
            <a:ext cx="1279277" cy="1326036"/>
          </a:xfrm>
          <a:prstGeom prst="rect">
            <a:avLst/>
          </a:prstGeom>
        </p:spPr>
      </p:pic>
    </p:spTree>
    <p:extLst>
      <p:ext uri="{BB962C8B-B14F-4D97-AF65-F5344CB8AC3E}">
        <p14:creationId xmlns:p14="http://schemas.microsoft.com/office/powerpoint/2010/main" val="231500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B4E65-31FB-4F5F-B9AD-7739A223684A}"/>
              </a:ext>
            </a:extLst>
          </p:cNvPr>
          <p:cNvSpPr>
            <a:spLocks noGrp="1"/>
          </p:cNvSpPr>
          <p:nvPr>
            <p:ph type="title"/>
          </p:nvPr>
        </p:nvSpPr>
        <p:spPr>
          <a:xfrm>
            <a:off x="1550894" y="2456329"/>
            <a:ext cx="9601200" cy="1945341"/>
          </a:xfrm>
        </p:spPr>
        <p:txBody>
          <a:bodyPr>
            <a:normAutofit/>
          </a:bodyPr>
          <a:lstStyle/>
          <a:p>
            <a:pPr algn="ctr"/>
            <a:r>
              <a:rPr lang="en-CA" sz="6000" err="1">
                <a:latin typeface="Source Sans Pro Black"/>
                <a:ea typeface="Source Sans Pro Black"/>
              </a:rPr>
              <a:t>Klischees</a:t>
            </a:r>
            <a:r>
              <a:rPr lang="en-CA" sz="6000">
                <a:latin typeface="Source Sans Pro Black"/>
                <a:ea typeface="Source Sans Pro Black"/>
              </a:rPr>
              <a:t> und </a:t>
            </a:r>
            <a:r>
              <a:rPr lang="en-CA" sz="6000" err="1">
                <a:latin typeface="Source Sans Pro Black"/>
                <a:ea typeface="Source Sans Pro Black"/>
              </a:rPr>
              <a:t>Stereotypen</a:t>
            </a:r>
            <a:r>
              <a:rPr lang="en-CA" sz="6000">
                <a:latin typeface="Source Sans Pro Black"/>
                <a:ea typeface="Source Sans Pro Black"/>
              </a:rPr>
              <a:t> </a:t>
            </a:r>
            <a:r>
              <a:rPr lang="en-CA" sz="6000" err="1">
                <a:latin typeface="Source Sans Pro Black"/>
                <a:ea typeface="Source Sans Pro Black"/>
              </a:rPr>
              <a:t>hinterfragen</a:t>
            </a:r>
            <a:endParaRPr lang="en-CA" sz="6000">
              <a:latin typeface="Source Sans Pro Black"/>
              <a:ea typeface="Source Sans Pro Black"/>
            </a:endParaRPr>
          </a:p>
        </p:txBody>
      </p:sp>
      <p:pic>
        <p:nvPicPr>
          <p:cNvPr id="4" name="Grafik 3" descr="Ein Bild, das Objekt, Uhr enthält.&#10;&#10;Mit sehr hoher Zuverlässigkeit generierte Beschreibung">
            <a:extLst>
              <a:ext uri="{FF2B5EF4-FFF2-40B4-BE49-F238E27FC236}">
                <a16:creationId xmlns:a16="http://schemas.microsoft.com/office/drawing/2014/main" id="{7C4C64BB-660E-4BF4-920F-E0AEC436FF4E}"/>
              </a:ext>
            </a:extLst>
          </p:cNvPr>
          <p:cNvPicPr>
            <a:picLocks noChangeAspect="1"/>
          </p:cNvPicPr>
          <p:nvPr/>
        </p:nvPicPr>
        <p:blipFill rotWithShape="1">
          <a:blip r:embed="rId2"/>
          <a:srcRect l="82251"/>
          <a:stretch/>
        </p:blipFill>
        <p:spPr>
          <a:xfrm>
            <a:off x="10522226" y="347572"/>
            <a:ext cx="1279277" cy="1326036"/>
          </a:xfrm>
          <a:prstGeom prst="rect">
            <a:avLst/>
          </a:prstGeom>
        </p:spPr>
      </p:pic>
    </p:spTree>
    <p:extLst>
      <p:ext uri="{BB962C8B-B14F-4D97-AF65-F5344CB8AC3E}">
        <p14:creationId xmlns:p14="http://schemas.microsoft.com/office/powerpoint/2010/main" val="333846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B4E65-31FB-4F5F-B9AD-7739A223684A}"/>
              </a:ext>
            </a:extLst>
          </p:cNvPr>
          <p:cNvSpPr>
            <a:spLocks noGrp="1"/>
          </p:cNvSpPr>
          <p:nvPr>
            <p:ph type="title"/>
          </p:nvPr>
        </p:nvSpPr>
        <p:spPr>
          <a:xfrm>
            <a:off x="1550894" y="2456329"/>
            <a:ext cx="9601200" cy="1945341"/>
          </a:xfrm>
        </p:spPr>
        <p:txBody>
          <a:bodyPr>
            <a:normAutofit/>
          </a:bodyPr>
          <a:lstStyle/>
          <a:p>
            <a:pPr algn="ctr"/>
            <a:r>
              <a:rPr lang="en-CA" sz="6000">
                <a:latin typeface="Source Sans Pro Black"/>
                <a:ea typeface="Source Sans Pro Black"/>
              </a:rPr>
              <a:t>Feedback </a:t>
            </a:r>
            <a:r>
              <a:rPr lang="en-CA" sz="6000" err="1">
                <a:latin typeface="Source Sans Pro Black"/>
                <a:ea typeface="Source Sans Pro Black"/>
              </a:rPr>
              <a:t>akzeptieren</a:t>
            </a:r>
            <a:endParaRPr lang="en-CA" sz="6000">
              <a:latin typeface="Source Sans Pro Black"/>
              <a:ea typeface="Source Sans Pro Black"/>
            </a:endParaRPr>
          </a:p>
        </p:txBody>
      </p:sp>
      <p:pic>
        <p:nvPicPr>
          <p:cNvPr id="4" name="Grafik 3" descr="Ein Bild, das Objekt, Uhr enthält.&#10;&#10;Mit sehr hoher Zuverlässigkeit generierte Beschreibung">
            <a:extLst>
              <a:ext uri="{FF2B5EF4-FFF2-40B4-BE49-F238E27FC236}">
                <a16:creationId xmlns:a16="http://schemas.microsoft.com/office/drawing/2014/main" id="{E323FC23-F7C8-47F4-891F-D35FD8F09ECD}"/>
              </a:ext>
            </a:extLst>
          </p:cNvPr>
          <p:cNvPicPr>
            <a:picLocks noChangeAspect="1"/>
          </p:cNvPicPr>
          <p:nvPr/>
        </p:nvPicPr>
        <p:blipFill rotWithShape="1">
          <a:blip r:embed="rId2"/>
          <a:srcRect l="82251"/>
          <a:stretch/>
        </p:blipFill>
        <p:spPr>
          <a:xfrm>
            <a:off x="10522226" y="347572"/>
            <a:ext cx="1279277" cy="1326036"/>
          </a:xfrm>
          <a:prstGeom prst="rect">
            <a:avLst/>
          </a:prstGeom>
        </p:spPr>
      </p:pic>
    </p:spTree>
    <p:extLst>
      <p:ext uri="{BB962C8B-B14F-4D97-AF65-F5344CB8AC3E}">
        <p14:creationId xmlns:p14="http://schemas.microsoft.com/office/powerpoint/2010/main" val="131176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B4E65-31FB-4F5F-B9AD-7739A223684A}"/>
              </a:ext>
            </a:extLst>
          </p:cNvPr>
          <p:cNvSpPr>
            <a:spLocks noGrp="1"/>
          </p:cNvSpPr>
          <p:nvPr>
            <p:ph type="title"/>
          </p:nvPr>
        </p:nvSpPr>
        <p:spPr>
          <a:xfrm>
            <a:off x="1550894" y="2456329"/>
            <a:ext cx="9601200" cy="1945341"/>
          </a:xfrm>
        </p:spPr>
        <p:txBody>
          <a:bodyPr>
            <a:normAutofit/>
          </a:bodyPr>
          <a:lstStyle/>
          <a:p>
            <a:pPr algn="ctr"/>
            <a:r>
              <a:rPr lang="en-CA" sz="6000" err="1">
                <a:latin typeface="Source Sans Pro Black"/>
                <a:ea typeface="Source Sans Pro Black"/>
              </a:rPr>
              <a:t>Andere</a:t>
            </a:r>
            <a:r>
              <a:rPr lang="en-CA" sz="6000">
                <a:latin typeface="Source Sans Pro Black"/>
                <a:ea typeface="Source Sans Pro Black"/>
              </a:rPr>
              <a:t> um </a:t>
            </a:r>
            <a:r>
              <a:rPr lang="en-CA" sz="6000" err="1">
                <a:latin typeface="Source Sans Pro Black"/>
                <a:ea typeface="Source Sans Pro Black"/>
              </a:rPr>
              <a:t>Hilfe</a:t>
            </a:r>
            <a:r>
              <a:rPr lang="en-CA" sz="6000">
                <a:latin typeface="Source Sans Pro Black"/>
                <a:ea typeface="Source Sans Pro Black"/>
              </a:rPr>
              <a:t> bitten</a:t>
            </a:r>
          </a:p>
        </p:txBody>
      </p:sp>
      <p:pic>
        <p:nvPicPr>
          <p:cNvPr id="4" name="Grafik 3" descr="Ein Bild, das Objekt, Uhr enthält.&#10;&#10;Mit sehr hoher Zuverlässigkeit generierte Beschreibung">
            <a:extLst>
              <a:ext uri="{FF2B5EF4-FFF2-40B4-BE49-F238E27FC236}">
                <a16:creationId xmlns:a16="http://schemas.microsoft.com/office/drawing/2014/main" id="{7D9FC851-67D6-43C1-9EBB-EA8F3A3AFE60}"/>
              </a:ext>
            </a:extLst>
          </p:cNvPr>
          <p:cNvPicPr>
            <a:picLocks noChangeAspect="1"/>
          </p:cNvPicPr>
          <p:nvPr/>
        </p:nvPicPr>
        <p:blipFill rotWithShape="1">
          <a:blip r:embed="rId2"/>
          <a:srcRect l="82251"/>
          <a:stretch/>
        </p:blipFill>
        <p:spPr>
          <a:xfrm>
            <a:off x="10522226" y="347572"/>
            <a:ext cx="1279277" cy="1326036"/>
          </a:xfrm>
          <a:prstGeom prst="rect">
            <a:avLst/>
          </a:prstGeom>
        </p:spPr>
      </p:pic>
    </p:spTree>
    <p:extLst>
      <p:ext uri="{BB962C8B-B14F-4D97-AF65-F5344CB8AC3E}">
        <p14:creationId xmlns:p14="http://schemas.microsoft.com/office/powerpoint/2010/main" val="1730669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B4E65-31FB-4F5F-B9AD-7739A223684A}"/>
              </a:ext>
            </a:extLst>
          </p:cNvPr>
          <p:cNvSpPr>
            <a:spLocks noGrp="1"/>
          </p:cNvSpPr>
          <p:nvPr>
            <p:ph type="title"/>
          </p:nvPr>
        </p:nvSpPr>
        <p:spPr>
          <a:xfrm>
            <a:off x="1550894" y="2456329"/>
            <a:ext cx="9601200" cy="1945341"/>
          </a:xfrm>
        </p:spPr>
        <p:txBody>
          <a:bodyPr>
            <a:normAutofit/>
          </a:bodyPr>
          <a:lstStyle/>
          <a:p>
            <a:pPr algn="ctr"/>
            <a:r>
              <a:rPr lang="en-CA" sz="6000" err="1">
                <a:latin typeface="Source Sans Pro Black"/>
                <a:ea typeface="Source Sans Pro Black"/>
              </a:rPr>
              <a:t>Konflikte</a:t>
            </a:r>
            <a:r>
              <a:rPr lang="en-CA" sz="6000">
                <a:latin typeface="Source Sans Pro Black"/>
                <a:ea typeface="Source Sans Pro Black"/>
              </a:rPr>
              <a:t> </a:t>
            </a:r>
            <a:r>
              <a:rPr lang="en-CA" sz="6000" err="1">
                <a:latin typeface="Source Sans Pro Black"/>
                <a:ea typeface="Source Sans Pro Black"/>
              </a:rPr>
              <a:t>lösen</a:t>
            </a:r>
            <a:endParaRPr lang="en-CA" sz="6000">
              <a:latin typeface="Source Sans Pro Black"/>
              <a:ea typeface="Source Sans Pro Black"/>
            </a:endParaRPr>
          </a:p>
        </p:txBody>
      </p:sp>
      <p:pic>
        <p:nvPicPr>
          <p:cNvPr id="4" name="Grafik 3" descr="Ein Bild, das Objekt, Uhr enthält.&#10;&#10;Mit sehr hoher Zuverlässigkeit generierte Beschreibung">
            <a:extLst>
              <a:ext uri="{FF2B5EF4-FFF2-40B4-BE49-F238E27FC236}">
                <a16:creationId xmlns:a16="http://schemas.microsoft.com/office/drawing/2014/main" id="{02B291F3-AA84-41D2-826B-D4D129D78CC3}"/>
              </a:ext>
            </a:extLst>
          </p:cNvPr>
          <p:cNvPicPr>
            <a:picLocks noChangeAspect="1"/>
          </p:cNvPicPr>
          <p:nvPr/>
        </p:nvPicPr>
        <p:blipFill rotWithShape="1">
          <a:blip r:embed="rId2"/>
          <a:srcRect l="82251"/>
          <a:stretch/>
        </p:blipFill>
        <p:spPr>
          <a:xfrm>
            <a:off x="10522226" y="347572"/>
            <a:ext cx="1279277" cy="1326036"/>
          </a:xfrm>
          <a:prstGeom prst="rect">
            <a:avLst/>
          </a:prstGeom>
        </p:spPr>
      </p:pic>
    </p:spTree>
    <p:extLst>
      <p:ext uri="{BB962C8B-B14F-4D97-AF65-F5344CB8AC3E}">
        <p14:creationId xmlns:p14="http://schemas.microsoft.com/office/powerpoint/2010/main" val="118196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B4E65-31FB-4F5F-B9AD-7739A223684A}"/>
              </a:ext>
            </a:extLst>
          </p:cNvPr>
          <p:cNvSpPr>
            <a:spLocks noGrp="1"/>
          </p:cNvSpPr>
          <p:nvPr>
            <p:ph type="title"/>
          </p:nvPr>
        </p:nvSpPr>
        <p:spPr>
          <a:xfrm>
            <a:off x="1550894" y="2456329"/>
            <a:ext cx="9601200" cy="1945341"/>
          </a:xfrm>
        </p:spPr>
        <p:txBody>
          <a:bodyPr>
            <a:normAutofit/>
          </a:bodyPr>
          <a:lstStyle/>
          <a:p>
            <a:pPr algn="ctr"/>
            <a:r>
              <a:rPr lang="en-CA" sz="6000" err="1">
                <a:latin typeface="Source Sans Pro Black"/>
                <a:ea typeface="Source Sans Pro Black"/>
              </a:rPr>
              <a:t>Risiken</a:t>
            </a:r>
            <a:r>
              <a:rPr lang="en-CA" sz="6000">
                <a:latin typeface="Source Sans Pro Black"/>
                <a:ea typeface="Source Sans Pro Black"/>
              </a:rPr>
              <a:t> </a:t>
            </a:r>
            <a:r>
              <a:rPr lang="en-CA" sz="6000" err="1">
                <a:latin typeface="Source Sans Pro Black"/>
                <a:ea typeface="Source Sans Pro Black"/>
              </a:rPr>
              <a:t>eingehen</a:t>
            </a:r>
            <a:endParaRPr lang="en-CA" sz="6000">
              <a:latin typeface="Source Sans Pro Black"/>
              <a:ea typeface="Source Sans Pro Black"/>
            </a:endParaRPr>
          </a:p>
        </p:txBody>
      </p:sp>
      <p:pic>
        <p:nvPicPr>
          <p:cNvPr id="4" name="Grafik 3" descr="Ein Bild, das Objekt, Uhr enthält.&#10;&#10;Mit sehr hoher Zuverlässigkeit generierte Beschreibung">
            <a:extLst>
              <a:ext uri="{FF2B5EF4-FFF2-40B4-BE49-F238E27FC236}">
                <a16:creationId xmlns:a16="http://schemas.microsoft.com/office/drawing/2014/main" id="{82BA4EE5-F48C-437C-91E6-FD3812A2D95D}"/>
              </a:ext>
            </a:extLst>
          </p:cNvPr>
          <p:cNvPicPr>
            <a:picLocks noChangeAspect="1"/>
          </p:cNvPicPr>
          <p:nvPr/>
        </p:nvPicPr>
        <p:blipFill rotWithShape="1">
          <a:blip r:embed="rId2"/>
          <a:srcRect l="82251"/>
          <a:stretch/>
        </p:blipFill>
        <p:spPr>
          <a:xfrm>
            <a:off x="10522226" y="347572"/>
            <a:ext cx="1279277" cy="1326036"/>
          </a:xfrm>
          <a:prstGeom prst="rect">
            <a:avLst/>
          </a:prstGeom>
        </p:spPr>
      </p:pic>
    </p:spTree>
    <p:extLst>
      <p:ext uri="{BB962C8B-B14F-4D97-AF65-F5344CB8AC3E}">
        <p14:creationId xmlns:p14="http://schemas.microsoft.com/office/powerpoint/2010/main" val="352679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B4E65-31FB-4F5F-B9AD-7739A223684A}"/>
              </a:ext>
            </a:extLst>
          </p:cNvPr>
          <p:cNvSpPr>
            <a:spLocks noGrp="1"/>
          </p:cNvSpPr>
          <p:nvPr>
            <p:ph type="title"/>
          </p:nvPr>
        </p:nvSpPr>
        <p:spPr>
          <a:xfrm>
            <a:off x="1550894" y="2456329"/>
            <a:ext cx="9601200" cy="1945341"/>
          </a:xfrm>
        </p:spPr>
        <p:txBody>
          <a:bodyPr>
            <a:normAutofit/>
          </a:bodyPr>
          <a:lstStyle/>
          <a:p>
            <a:pPr algn="ctr"/>
            <a:r>
              <a:rPr lang="en-CA" sz="6000" err="1">
                <a:latin typeface="Source Sans Pro Black"/>
                <a:ea typeface="Source Sans Pro Black"/>
              </a:rPr>
              <a:t>Meine</a:t>
            </a:r>
            <a:r>
              <a:rPr lang="en-CA" sz="6000">
                <a:latin typeface="Source Sans Pro Black"/>
                <a:ea typeface="Source Sans Pro Black"/>
              </a:rPr>
              <a:t> </a:t>
            </a:r>
            <a:r>
              <a:rPr lang="en-CA" sz="6000" err="1">
                <a:latin typeface="Source Sans Pro Black"/>
                <a:ea typeface="Source Sans Pro Black"/>
              </a:rPr>
              <a:t>eigene</a:t>
            </a:r>
            <a:r>
              <a:rPr lang="en-CA" sz="6000">
                <a:latin typeface="Source Sans Pro Black"/>
                <a:ea typeface="Source Sans Pro Black"/>
              </a:rPr>
              <a:t> </a:t>
            </a:r>
            <a:r>
              <a:rPr lang="en-CA" sz="6000" err="1">
                <a:latin typeface="Source Sans Pro Black"/>
                <a:ea typeface="Source Sans Pro Black"/>
              </a:rPr>
              <a:t>Einstellung</a:t>
            </a:r>
            <a:r>
              <a:rPr lang="en-CA" sz="6000">
                <a:latin typeface="Source Sans Pro Black"/>
                <a:ea typeface="Source Sans Pro Black"/>
              </a:rPr>
              <a:t> </a:t>
            </a:r>
            <a:r>
              <a:rPr lang="en-CA" sz="6000" err="1">
                <a:latin typeface="Source Sans Pro Black"/>
                <a:ea typeface="Source Sans Pro Black"/>
              </a:rPr>
              <a:t>hinterfragen</a:t>
            </a:r>
            <a:endParaRPr lang="en-CA" sz="6000">
              <a:latin typeface="Source Sans Pro Black"/>
              <a:ea typeface="Source Sans Pro Black"/>
            </a:endParaRPr>
          </a:p>
        </p:txBody>
      </p:sp>
      <p:pic>
        <p:nvPicPr>
          <p:cNvPr id="3" name="Grafik 2">
            <a:extLst>
              <a:ext uri="{FF2B5EF4-FFF2-40B4-BE49-F238E27FC236}">
                <a16:creationId xmlns:a16="http://schemas.microsoft.com/office/drawing/2014/main" id="{4382320E-913E-474B-A45E-B8147CB7FF6D}"/>
              </a:ext>
            </a:extLst>
          </p:cNvPr>
          <p:cNvPicPr>
            <a:picLocks noChangeAspect="1"/>
          </p:cNvPicPr>
          <p:nvPr/>
        </p:nvPicPr>
        <p:blipFill rotWithShape="1">
          <a:blip r:embed="rId3"/>
          <a:srcRect l="82251"/>
          <a:stretch/>
        </p:blipFill>
        <p:spPr>
          <a:xfrm>
            <a:off x="10522226" y="347572"/>
            <a:ext cx="1279277" cy="1326036"/>
          </a:xfrm>
          <a:prstGeom prst="rect">
            <a:avLst/>
          </a:prstGeom>
        </p:spPr>
      </p:pic>
    </p:spTree>
    <p:extLst>
      <p:ext uri="{BB962C8B-B14F-4D97-AF65-F5344CB8AC3E}">
        <p14:creationId xmlns:p14="http://schemas.microsoft.com/office/powerpoint/2010/main" val="223114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3D5BF0F-5ABA-49E9-B33C-38C88736BCBE}"/>
              </a:ext>
            </a:extLst>
          </p:cNvPr>
          <p:cNvPicPr>
            <a:picLocks noChangeAspect="1"/>
          </p:cNvPicPr>
          <p:nvPr/>
        </p:nvPicPr>
        <p:blipFill rotWithShape="1">
          <a:blip r:embed="rId2"/>
          <a:srcRect l="82251"/>
          <a:stretch/>
        </p:blipFill>
        <p:spPr>
          <a:xfrm>
            <a:off x="10522226" y="347572"/>
            <a:ext cx="1279277" cy="1326036"/>
          </a:xfrm>
          <a:prstGeom prst="rect">
            <a:avLst/>
          </a:prstGeom>
        </p:spPr>
      </p:pic>
      <p:sp>
        <p:nvSpPr>
          <p:cNvPr id="2" name="Titel 1">
            <a:extLst>
              <a:ext uri="{FF2B5EF4-FFF2-40B4-BE49-F238E27FC236}">
                <a16:creationId xmlns:a16="http://schemas.microsoft.com/office/drawing/2014/main" id="{5E29B03B-04CF-4686-BE11-068EE04C8DDE}"/>
              </a:ext>
            </a:extLst>
          </p:cNvPr>
          <p:cNvSpPr>
            <a:spLocks noGrp="1"/>
          </p:cNvSpPr>
          <p:nvPr>
            <p:ph type="title"/>
          </p:nvPr>
        </p:nvSpPr>
        <p:spPr>
          <a:xfrm>
            <a:off x="1371600" y="685799"/>
            <a:ext cx="9601200" cy="5046785"/>
          </a:xfrm>
        </p:spPr>
        <p:txBody>
          <a:bodyPr>
            <a:normAutofit fontScale="90000"/>
          </a:bodyPr>
          <a:lstStyle/>
          <a:p>
            <a:r>
              <a:rPr lang="de-DE" dirty="0"/>
              <a:t>Reflexion</a:t>
            </a:r>
            <a:br>
              <a:rPr lang="de-DE" dirty="0"/>
            </a:br>
            <a:br>
              <a:rPr lang="de-DE" dirty="0"/>
            </a:br>
            <a:r>
              <a:rPr lang="de-DE" sz="3200" dirty="0"/>
              <a:t>Nimm dir jetzt etwas Zeit um über deine eigene Entwicklung im Bereich Leadership nachzudenken. Was in deinem Leben waren wichtige Momente in deiner Entwicklung? Wann hast du Leitungsrollen eingenommen?  </a:t>
            </a:r>
            <a:br>
              <a:rPr lang="de-DE" sz="3200" dirty="0"/>
            </a:br>
            <a:r>
              <a:rPr lang="de-DE" sz="3200" dirty="0"/>
              <a:t>Das kann schon im Kindergarten anfangen, oder eben erst viel später.</a:t>
            </a:r>
            <a:br>
              <a:rPr lang="de-DE" sz="3200" dirty="0"/>
            </a:br>
            <a:r>
              <a:rPr lang="de-DE" sz="3200" dirty="0"/>
              <a:t>Male gerne dazu einen Zeitstrahl, eine Bergkette oder einen Fluss. Wir freuen uns natürlich sehr, wenn du das Endergebnis mit uns im Forum oder per E-Mail teilst!</a:t>
            </a:r>
          </a:p>
        </p:txBody>
      </p:sp>
    </p:spTree>
    <p:extLst>
      <p:ext uri="{BB962C8B-B14F-4D97-AF65-F5344CB8AC3E}">
        <p14:creationId xmlns:p14="http://schemas.microsoft.com/office/powerpoint/2010/main" val="256735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2531A-9BD5-4FA7-93A8-7B5C8A1EDEEF}"/>
              </a:ext>
            </a:extLst>
          </p:cNvPr>
          <p:cNvSpPr>
            <a:spLocks noGrp="1"/>
          </p:cNvSpPr>
          <p:nvPr>
            <p:ph type="ctrTitle"/>
          </p:nvPr>
        </p:nvSpPr>
        <p:spPr>
          <a:xfrm>
            <a:off x="1915127" y="1928704"/>
            <a:ext cx="8361229" cy="2098226"/>
          </a:xfrm>
        </p:spPr>
        <p:txBody>
          <a:bodyPr/>
          <a:lstStyle/>
          <a:p>
            <a:r>
              <a:rPr lang="de-DE" sz="8800" dirty="0"/>
              <a:t>LEADERSHIP</a:t>
            </a:r>
            <a:endParaRPr lang="en-US" sz="8800" dirty="0"/>
          </a:p>
        </p:txBody>
      </p:sp>
      <p:pic>
        <p:nvPicPr>
          <p:cNvPr id="1026" name="Picture 2" descr="Bildergebnis für karlshochschule logo">
            <a:extLst>
              <a:ext uri="{FF2B5EF4-FFF2-40B4-BE49-F238E27FC236}">
                <a16:creationId xmlns:a16="http://schemas.microsoft.com/office/drawing/2014/main" id="{433505B7-2177-4AFA-B681-93B3C3776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744" y="842297"/>
            <a:ext cx="2037029" cy="511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E76366-95E9-4C83-9928-FB7537745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710565" y="5304473"/>
            <a:ext cx="4112895" cy="7545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B41475DA-87E2-4E40-B502-799375031096}"/>
                  </a:ext>
                </a:extLst>
              </p14:cNvPr>
              <p14:cNvContentPartPr/>
              <p14:nvPr/>
            </p14:nvContentPartPr>
            <p14:xfrm>
              <a:off x="375620" y="45425"/>
              <a:ext cx="374760" cy="1104480"/>
            </p14:xfrm>
          </p:contentPart>
        </mc:Choice>
        <mc:Fallback xmlns="">
          <p:pic>
            <p:nvPicPr>
              <p:cNvPr id="17" name="Freihand 16">
                <a:extLst>
                  <a:ext uri="{FF2B5EF4-FFF2-40B4-BE49-F238E27FC236}">
                    <a16:creationId xmlns:a16="http://schemas.microsoft.com/office/drawing/2014/main" id="{B41475DA-87E2-4E40-B502-799375031096}"/>
                  </a:ext>
                </a:extLst>
              </p:cNvPr>
              <p:cNvPicPr/>
              <p:nvPr/>
            </p:nvPicPr>
            <p:blipFill>
              <a:blip r:embed="rId6"/>
              <a:stretch>
                <a:fillRect/>
              </a:stretch>
            </p:blipFill>
            <p:spPr>
              <a:xfrm>
                <a:off x="312620" y="-17575"/>
                <a:ext cx="500400" cy="123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405EC441-202C-4952-B74A-D5913B45290C}"/>
                  </a:ext>
                </a:extLst>
              </p14:cNvPr>
              <p14:cNvContentPartPr/>
              <p14:nvPr/>
            </p14:nvContentPartPr>
            <p14:xfrm>
              <a:off x="369500" y="842297"/>
              <a:ext cx="279720" cy="2627280"/>
            </p14:xfrm>
          </p:contentPart>
        </mc:Choice>
        <mc:Fallback xmlns="">
          <p:pic>
            <p:nvPicPr>
              <p:cNvPr id="18" name="Freihand 17">
                <a:extLst>
                  <a:ext uri="{FF2B5EF4-FFF2-40B4-BE49-F238E27FC236}">
                    <a16:creationId xmlns:a16="http://schemas.microsoft.com/office/drawing/2014/main" id="{405EC441-202C-4952-B74A-D5913B45290C}"/>
                  </a:ext>
                </a:extLst>
              </p:cNvPr>
              <p:cNvPicPr/>
              <p:nvPr/>
            </p:nvPicPr>
            <p:blipFill>
              <a:blip r:embed="rId8"/>
              <a:stretch>
                <a:fillRect/>
              </a:stretch>
            </p:blipFill>
            <p:spPr>
              <a:xfrm>
                <a:off x="306500" y="779297"/>
                <a:ext cx="405360" cy="275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FC6DC79B-0BD6-4E97-87CA-54C3750EFEF9}"/>
                  </a:ext>
                </a:extLst>
              </p14:cNvPr>
              <p14:cNvContentPartPr/>
              <p14:nvPr/>
            </p14:nvContentPartPr>
            <p14:xfrm>
              <a:off x="335300" y="2977817"/>
              <a:ext cx="318240" cy="2078280"/>
            </p14:xfrm>
          </p:contentPart>
        </mc:Choice>
        <mc:Fallback xmlns="">
          <p:pic>
            <p:nvPicPr>
              <p:cNvPr id="19" name="Freihand 18">
                <a:extLst>
                  <a:ext uri="{FF2B5EF4-FFF2-40B4-BE49-F238E27FC236}">
                    <a16:creationId xmlns:a16="http://schemas.microsoft.com/office/drawing/2014/main" id="{FC6DC79B-0BD6-4E97-87CA-54C3750EFEF9}"/>
                  </a:ext>
                </a:extLst>
              </p:cNvPr>
              <p:cNvPicPr/>
              <p:nvPr/>
            </p:nvPicPr>
            <p:blipFill>
              <a:blip r:embed="rId10"/>
              <a:stretch>
                <a:fillRect/>
              </a:stretch>
            </p:blipFill>
            <p:spPr>
              <a:xfrm>
                <a:off x="272300" y="2914806"/>
                <a:ext cx="443880" cy="22039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07C0E770-11CC-47E9-B273-93F69F3EE916}"/>
                  </a:ext>
                </a:extLst>
              </p14:cNvPr>
              <p14:cNvContentPartPr/>
              <p14:nvPr/>
            </p14:nvContentPartPr>
            <p14:xfrm>
              <a:off x="381020" y="4953497"/>
              <a:ext cx="324360" cy="1851840"/>
            </p14:xfrm>
          </p:contentPart>
        </mc:Choice>
        <mc:Fallback xmlns="">
          <p:pic>
            <p:nvPicPr>
              <p:cNvPr id="20" name="Freihand 19">
                <a:extLst>
                  <a:ext uri="{FF2B5EF4-FFF2-40B4-BE49-F238E27FC236}">
                    <a16:creationId xmlns:a16="http://schemas.microsoft.com/office/drawing/2014/main" id="{07C0E770-11CC-47E9-B273-93F69F3EE916}"/>
                  </a:ext>
                </a:extLst>
              </p:cNvPr>
              <p:cNvPicPr/>
              <p:nvPr/>
            </p:nvPicPr>
            <p:blipFill>
              <a:blip r:embed="rId12"/>
              <a:stretch>
                <a:fillRect/>
              </a:stretch>
            </p:blipFill>
            <p:spPr>
              <a:xfrm>
                <a:off x="317950" y="4890485"/>
                <a:ext cx="450140" cy="1977504"/>
              </a:xfrm>
              <a:prstGeom prst="rect">
                <a:avLst/>
              </a:prstGeom>
            </p:spPr>
          </p:pic>
        </mc:Fallback>
      </mc:AlternateContent>
      <p:sp>
        <p:nvSpPr>
          <p:cNvPr id="5" name="Textfeld 4">
            <a:extLst>
              <a:ext uri="{FF2B5EF4-FFF2-40B4-BE49-F238E27FC236}">
                <a16:creationId xmlns:a16="http://schemas.microsoft.com/office/drawing/2014/main" id="{FB697798-2B29-43CF-A22F-675309C3B6BA}"/>
              </a:ext>
            </a:extLst>
          </p:cNvPr>
          <p:cNvSpPr txBox="1"/>
          <p:nvPr/>
        </p:nvSpPr>
        <p:spPr>
          <a:xfrm>
            <a:off x="7370762" y="842297"/>
            <a:ext cx="2039982" cy="369332"/>
          </a:xfrm>
          <a:prstGeom prst="rect">
            <a:avLst/>
          </a:prstGeom>
          <a:noFill/>
        </p:spPr>
        <p:txBody>
          <a:bodyPr wrap="none" rtlCol="0">
            <a:spAutoFit/>
          </a:bodyPr>
          <a:lstStyle/>
          <a:p>
            <a:r>
              <a:rPr lang="de-DE" dirty="0"/>
              <a:t>In Kooperation mit</a:t>
            </a:r>
          </a:p>
        </p:txBody>
      </p:sp>
    </p:spTree>
    <p:extLst>
      <p:ext uri="{BB962C8B-B14F-4D97-AF65-F5344CB8AC3E}">
        <p14:creationId xmlns:p14="http://schemas.microsoft.com/office/powerpoint/2010/main" val="46565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CF4E0-B529-46CC-AAFF-D7A4211BB81F}"/>
              </a:ext>
            </a:extLst>
          </p:cNvPr>
          <p:cNvSpPr>
            <a:spLocks noGrp="1"/>
          </p:cNvSpPr>
          <p:nvPr>
            <p:ph type="title"/>
          </p:nvPr>
        </p:nvSpPr>
        <p:spPr/>
        <p:txBody>
          <a:bodyPr>
            <a:normAutofit/>
          </a:bodyPr>
          <a:lstStyle/>
          <a:p>
            <a:r>
              <a:rPr lang="en-CA" sz="6000" dirty="0"/>
              <a:t>Leading Relationships</a:t>
            </a:r>
          </a:p>
        </p:txBody>
      </p:sp>
      <p:sp>
        <p:nvSpPr>
          <p:cNvPr id="3" name="Rechteck 2">
            <a:extLst>
              <a:ext uri="{FF2B5EF4-FFF2-40B4-BE49-F238E27FC236}">
                <a16:creationId xmlns:a16="http://schemas.microsoft.com/office/drawing/2014/main" id="{63684287-E786-4848-89D7-7617FFB86351}"/>
              </a:ext>
            </a:extLst>
          </p:cNvPr>
          <p:cNvSpPr/>
          <p:nvPr/>
        </p:nvSpPr>
        <p:spPr>
          <a:xfrm>
            <a:off x="1371600" y="2551837"/>
            <a:ext cx="9265024" cy="2677656"/>
          </a:xfrm>
          <a:prstGeom prst="rect">
            <a:avLst/>
          </a:prstGeom>
        </p:spPr>
        <p:txBody>
          <a:bodyPr wrap="square">
            <a:spAutoFit/>
          </a:bodyPr>
          <a:lstStyle/>
          <a:p>
            <a:r>
              <a:rPr lang="de-DE" sz="2800" dirty="0"/>
              <a:t>Hier ist </a:t>
            </a:r>
            <a:r>
              <a:rPr lang="de-DE" sz="2800" b="1" u="sng" dirty="0"/>
              <a:t>Teamwork</a:t>
            </a:r>
            <a:r>
              <a:rPr lang="de-DE" sz="2800" dirty="0"/>
              <a:t> gefragt !!!</a:t>
            </a:r>
          </a:p>
          <a:p>
            <a:endParaRPr lang="de-DE" sz="2800" dirty="0"/>
          </a:p>
          <a:p>
            <a:r>
              <a:rPr lang="de-DE" sz="2800" dirty="0"/>
              <a:t>Hilf uns dabei, unser Projekt-Ziel zu erreichen und erzähle daher all deinen Pfadi-Freunden von unseren Online-Kursen.</a:t>
            </a:r>
          </a:p>
          <a:p>
            <a:endParaRPr lang="de-DE" sz="2800" dirty="0"/>
          </a:p>
          <a:p>
            <a:r>
              <a:rPr lang="de-DE" sz="2800" dirty="0"/>
              <a:t>Wir freuen uns auf viele weitere </a:t>
            </a:r>
            <a:r>
              <a:rPr lang="de-DE" sz="2800" dirty="0" err="1"/>
              <a:t>Teilnehmer_innen</a:t>
            </a:r>
            <a:r>
              <a:rPr lang="de-DE" sz="2800" dirty="0"/>
              <a:t>!</a:t>
            </a:r>
          </a:p>
        </p:txBody>
      </p:sp>
      <p:pic>
        <p:nvPicPr>
          <p:cNvPr id="4" name="Grafik 3">
            <a:extLst>
              <a:ext uri="{FF2B5EF4-FFF2-40B4-BE49-F238E27FC236}">
                <a16:creationId xmlns:a16="http://schemas.microsoft.com/office/drawing/2014/main" id="{1A404229-B050-4768-B480-A2255A9EC11D}"/>
              </a:ext>
            </a:extLst>
          </p:cNvPr>
          <p:cNvPicPr>
            <a:picLocks noChangeAspect="1"/>
          </p:cNvPicPr>
          <p:nvPr/>
        </p:nvPicPr>
        <p:blipFill>
          <a:blip r:embed="rId3"/>
          <a:stretch>
            <a:fillRect/>
          </a:stretch>
        </p:blipFill>
        <p:spPr>
          <a:xfrm>
            <a:off x="10562664" y="400533"/>
            <a:ext cx="1192860" cy="1307244"/>
          </a:xfrm>
          <a:prstGeom prst="rect">
            <a:avLst/>
          </a:prstGeom>
        </p:spPr>
      </p:pic>
    </p:spTree>
    <p:extLst>
      <p:ext uri="{BB962C8B-B14F-4D97-AF65-F5344CB8AC3E}">
        <p14:creationId xmlns:p14="http://schemas.microsoft.com/office/powerpoint/2010/main" val="381533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CF4E0-B529-46CC-AAFF-D7A4211BB81F}"/>
              </a:ext>
            </a:extLst>
          </p:cNvPr>
          <p:cNvSpPr>
            <a:spLocks noGrp="1"/>
          </p:cNvSpPr>
          <p:nvPr>
            <p:ph type="title"/>
          </p:nvPr>
        </p:nvSpPr>
        <p:spPr/>
        <p:txBody>
          <a:bodyPr>
            <a:normAutofit/>
          </a:bodyPr>
          <a:lstStyle/>
          <a:p>
            <a:r>
              <a:rPr lang="en-CA" sz="6000"/>
              <a:t>Leading in Context</a:t>
            </a:r>
          </a:p>
        </p:txBody>
      </p:sp>
      <p:pic>
        <p:nvPicPr>
          <p:cNvPr id="8" name="Grafik 7">
            <a:extLst>
              <a:ext uri="{FF2B5EF4-FFF2-40B4-BE49-F238E27FC236}">
                <a16:creationId xmlns:a16="http://schemas.microsoft.com/office/drawing/2014/main" id="{DD5569EB-82AD-4E5B-9FD8-E6570DD40AD4}"/>
              </a:ext>
            </a:extLst>
          </p:cNvPr>
          <p:cNvPicPr>
            <a:picLocks noChangeAspect="1"/>
          </p:cNvPicPr>
          <p:nvPr/>
        </p:nvPicPr>
        <p:blipFill rotWithShape="1">
          <a:blip r:embed="rId3"/>
          <a:srcRect l="66126" r="16781"/>
          <a:stretch/>
        </p:blipFill>
        <p:spPr>
          <a:xfrm>
            <a:off x="10374475" y="394056"/>
            <a:ext cx="1342424" cy="1444877"/>
          </a:xfrm>
          <a:prstGeom prst="rect">
            <a:avLst/>
          </a:prstGeom>
        </p:spPr>
      </p:pic>
      <p:pic>
        <p:nvPicPr>
          <p:cNvPr id="11" name="Grafik 10">
            <a:extLst>
              <a:ext uri="{FF2B5EF4-FFF2-40B4-BE49-F238E27FC236}">
                <a16:creationId xmlns:a16="http://schemas.microsoft.com/office/drawing/2014/main" id="{31101102-321F-44F9-95B0-6C7FA80984BD}"/>
              </a:ext>
            </a:extLst>
          </p:cNvPr>
          <p:cNvPicPr>
            <a:picLocks noChangeAspect="1"/>
          </p:cNvPicPr>
          <p:nvPr/>
        </p:nvPicPr>
        <p:blipFill>
          <a:blip r:embed="rId4"/>
          <a:stretch>
            <a:fillRect/>
          </a:stretch>
        </p:blipFill>
        <p:spPr>
          <a:xfrm>
            <a:off x="7885792" y="2763370"/>
            <a:ext cx="3026067" cy="3287806"/>
          </a:xfrm>
          <a:prstGeom prst="rect">
            <a:avLst/>
          </a:prstGeom>
        </p:spPr>
      </p:pic>
      <p:sp>
        <p:nvSpPr>
          <p:cNvPr id="3" name="Rechteck 2">
            <a:extLst>
              <a:ext uri="{FF2B5EF4-FFF2-40B4-BE49-F238E27FC236}">
                <a16:creationId xmlns:a16="http://schemas.microsoft.com/office/drawing/2014/main" id="{63684287-E786-4848-89D7-7617FFB86351}"/>
              </a:ext>
            </a:extLst>
          </p:cNvPr>
          <p:cNvSpPr/>
          <p:nvPr/>
        </p:nvSpPr>
        <p:spPr>
          <a:xfrm>
            <a:off x="2019301" y="2201882"/>
            <a:ext cx="4260476" cy="3693319"/>
          </a:xfrm>
          <a:prstGeom prst="rect">
            <a:avLst/>
          </a:prstGeom>
        </p:spPr>
        <p:txBody>
          <a:bodyPr wrap="square">
            <a:spAutoFit/>
          </a:bodyPr>
          <a:lstStyle/>
          <a:p>
            <a:r>
              <a:rPr lang="de-DE" dirty="0"/>
              <a:t>Löse die Matheaufgaben. </a:t>
            </a:r>
          </a:p>
          <a:p>
            <a:r>
              <a:rPr lang="de-DE" dirty="0"/>
              <a:t>Beachte aber die neuen Regeln!</a:t>
            </a:r>
          </a:p>
          <a:p>
            <a:r>
              <a:rPr lang="de-DE" dirty="0"/>
              <a:t> </a:t>
            </a:r>
          </a:p>
          <a:p>
            <a:r>
              <a:rPr lang="de-DE" dirty="0"/>
              <a:t> </a:t>
            </a:r>
          </a:p>
          <a:p>
            <a:r>
              <a:rPr lang="de-DE" dirty="0"/>
              <a:t>8 – 2	= 	  	9 + 1 	= 	  </a:t>
            </a:r>
          </a:p>
          <a:p>
            <a:r>
              <a:rPr lang="de-DE" dirty="0"/>
              <a:t>	  		  </a:t>
            </a:r>
          </a:p>
          <a:p>
            <a:r>
              <a:rPr lang="de-DE" dirty="0"/>
              <a:t>4 x 3	= 	  	2 x 1 	= 	</a:t>
            </a:r>
          </a:p>
          <a:p>
            <a:r>
              <a:rPr lang="de-DE" dirty="0"/>
              <a:t>  </a:t>
            </a:r>
          </a:p>
          <a:p>
            <a:r>
              <a:rPr lang="de-DE" dirty="0"/>
              <a:t>6 ÷ 2 	= 	  	10 + 5 	= 	  </a:t>
            </a:r>
          </a:p>
          <a:p>
            <a:r>
              <a:rPr lang="de-DE" dirty="0"/>
              <a:t>  </a:t>
            </a:r>
          </a:p>
          <a:p>
            <a:r>
              <a:rPr lang="de-DE" dirty="0"/>
              <a:t>7 x 4 	= 	  	6 – 6 	= 	  </a:t>
            </a:r>
          </a:p>
          <a:p>
            <a:r>
              <a:rPr lang="de-DE" dirty="0"/>
              <a:t>  </a:t>
            </a:r>
          </a:p>
          <a:p>
            <a:r>
              <a:rPr lang="de-DE" dirty="0"/>
              <a:t>20 + 1	= 		14 – 7 	=  	  </a:t>
            </a:r>
          </a:p>
        </p:txBody>
      </p:sp>
    </p:spTree>
    <p:extLst>
      <p:ext uri="{BB962C8B-B14F-4D97-AF65-F5344CB8AC3E}">
        <p14:creationId xmlns:p14="http://schemas.microsoft.com/office/powerpoint/2010/main" val="76087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CF4E0-B529-46CC-AAFF-D7A4211BB81F}"/>
              </a:ext>
            </a:extLst>
          </p:cNvPr>
          <p:cNvSpPr>
            <a:spLocks noGrp="1"/>
          </p:cNvSpPr>
          <p:nvPr>
            <p:ph type="title"/>
          </p:nvPr>
        </p:nvSpPr>
        <p:spPr/>
        <p:txBody>
          <a:bodyPr>
            <a:normAutofit/>
          </a:bodyPr>
          <a:lstStyle/>
          <a:p>
            <a:r>
              <a:rPr lang="en-CA" sz="6000" dirty="0"/>
              <a:t>Leading in Context</a:t>
            </a:r>
          </a:p>
        </p:txBody>
      </p:sp>
      <p:pic>
        <p:nvPicPr>
          <p:cNvPr id="8" name="Grafik 7">
            <a:extLst>
              <a:ext uri="{FF2B5EF4-FFF2-40B4-BE49-F238E27FC236}">
                <a16:creationId xmlns:a16="http://schemas.microsoft.com/office/drawing/2014/main" id="{DD5569EB-82AD-4E5B-9FD8-E6570DD40AD4}"/>
              </a:ext>
            </a:extLst>
          </p:cNvPr>
          <p:cNvPicPr>
            <a:picLocks noChangeAspect="1"/>
          </p:cNvPicPr>
          <p:nvPr/>
        </p:nvPicPr>
        <p:blipFill rotWithShape="1">
          <a:blip r:embed="rId3"/>
          <a:srcRect l="66126" r="16781"/>
          <a:stretch/>
        </p:blipFill>
        <p:spPr>
          <a:xfrm>
            <a:off x="10374475" y="394056"/>
            <a:ext cx="1342424" cy="1444877"/>
          </a:xfrm>
          <a:prstGeom prst="rect">
            <a:avLst/>
          </a:prstGeom>
        </p:spPr>
      </p:pic>
      <p:sp>
        <p:nvSpPr>
          <p:cNvPr id="3" name="Rechteck 2">
            <a:extLst>
              <a:ext uri="{FF2B5EF4-FFF2-40B4-BE49-F238E27FC236}">
                <a16:creationId xmlns:a16="http://schemas.microsoft.com/office/drawing/2014/main" id="{63684287-E786-4848-89D7-7617FFB86351}"/>
              </a:ext>
            </a:extLst>
          </p:cNvPr>
          <p:cNvSpPr/>
          <p:nvPr/>
        </p:nvSpPr>
        <p:spPr>
          <a:xfrm>
            <a:off x="2019301" y="2201882"/>
            <a:ext cx="4260476" cy="923330"/>
          </a:xfrm>
          <a:prstGeom prst="rect">
            <a:avLst/>
          </a:prstGeom>
        </p:spPr>
        <p:txBody>
          <a:bodyPr wrap="square">
            <a:spAutoFit/>
          </a:bodyPr>
          <a:lstStyle/>
          <a:p>
            <a:r>
              <a:rPr lang="de-DE" dirty="0"/>
              <a:t> </a:t>
            </a:r>
          </a:p>
          <a:p>
            <a:r>
              <a:rPr lang="de-DE" dirty="0"/>
              <a:t> </a:t>
            </a:r>
          </a:p>
          <a:p>
            <a:r>
              <a:rPr lang="de-DE" dirty="0"/>
              <a:t>  </a:t>
            </a:r>
          </a:p>
        </p:txBody>
      </p:sp>
      <p:sp>
        <p:nvSpPr>
          <p:cNvPr id="4" name="Rechteck 3">
            <a:extLst>
              <a:ext uri="{FF2B5EF4-FFF2-40B4-BE49-F238E27FC236}">
                <a16:creationId xmlns:a16="http://schemas.microsoft.com/office/drawing/2014/main" id="{976FE794-5A89-4107-92E7-5C41FCC65F74}"/>
              </a:ext>
            </a:extLst>
          </p:cNvPr>
          <p:cNvSpPr/>
          <p:nvPr/>
        </p:nvSpPr>
        <p:spPr>
          <a:xfrm>
            <a:off x="1438835" y="2016694"/>
            <a:ext cx="9466729" cy="4320926"/>
          </a:xfrm>
          <a:prstGeom prst="rect">
            <a:avLst/>
          </a:prstGeom>
        </p:spPr>
        <p:txBody>
          <a:bodyPr wrap="square">
            <a:spAutoFit/>
          </a:bodyPr>
          <a:lstStyle/>
          <a:p>
            <a:pPr lvl="0">
              <a:lnSpc>
                <a:spcPct val="115000"/>
              </a:lnSpc>
              <a:spcAft>
                <a:spcPts val="0"/>
              </a:spcAft>
            </a:pPr>
            <a:r>
              <a:rPr lang="en-US" sz="2400" dirty="0" err="1">
                <a:latin typeface="Calibri" panose="020F0502020204030204" pitchFamily="34" charset="0"/>
                <a:ea typeface="Calibri" panose="020F0502020204030204" pitchFamily="34" charset="0"/>
                <a:cs typeface="Times New Roman" panose="02020603050405020304" pitchFamily="18" charset="0"/>
              </a:rPr>
              <a:t>Reflexion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Wie war </a:t>
            </a:r>
            <a:r>
              <a:rPr lang="en-US" dirty="0" err="1">
                <a:latin typeface="Calibri" panose="020F0502020204030204" pitchFamily="34" charset="0"/>
                <a:ea typeface="Calibri" panose="020F0502020204030204" pitchFamily="34" charset="0"/>
                <a:cs typeface="Times New Roman" panose="02020603050405020304" pitchFamily="18" charset="0"/>
              </a:rPr>
              <a:t>dein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erstes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Bauchgefühl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als</a:t>
            </a:r>
            <a:r>
              <a:rPr lang="en-US" dirty="0">
                <a:latin typeface="Calibri" panose="020F0502020204030204" pitchFamily="34" charset="0"/>
                <a:ea typeface="Calibri" panose="020F0502020204030204" pitchFamily="34" charset="0"/>
                <a:cs typeface="Times New Roman" panose="02020603050405020304" pitchFamily="18" charset="0"/>
              </a:rPr>
              <a:t> du </a:t>
            </a:r>
            <a:r>
              <a:rPr lang="en-US" dirty="0" err="1">
                <a:latin typeface="Calibri" panose="020F0502020204030204" pitchFamily="34" charset="0"/>
                <a:ea typeface="Calibri" panose="020F0502020204030204" pitchFamily="34" charset="0"/>
                <a:cs typeface="Times New Roman" panose="02020603050405020304" pitchFamily="18" charset="0"/>
              </a:rPr>
              <a:t>gesehen</a:t>
            </a:r>
            <a:r>
              <a:rPr lang="en-US" dirty="0">
                <a:latin typeface="Calibri" panose="020F0502020204030204" pitchFamily="34" charset="0"/>
                <a:ea typeface="Calibri" panose="020F0502020204030204" pitchFamily="34" charset="0"/>
                <a:cs typeface="Times New Roman" panose="02020603050405020304" pitchFamily="18" charset="0"/>
              </a:rPr>
              <a:t> hast, </a:t>
            </a:r>
            <a:r>
              <a:rPr lang="en-US" dirty="0" err="1">
                <a:latin typeface="Calibri" panose="020F0502020204030204" pitchFamily="34" charset="0"/>
                <a:ea typeface="Calibri" panose="020F0502020204030204" pitchFamily="34" charset="0"/>
                <a:cs typeface="Times New Roman" panose="02020603050405020304" pitchFamily="18" charset="0"/>
              </a:rPr>
              <a:t>dass</a:t>
            </a:r>
            <a:r>
              <a:rPr lang="en-US" dirty="0">
                <a:latin typeface="Calibri" panose="020F0502020204030204" pitchFamily="34" charset="0"/>
                <a:ea typeface="Calibri" panose="020F0502020204030204" pitchFamily="34" charset="0"/>
                <a:cs typeface="Times New Roman" panose="02020603050405020304" pitchFamily="18" charset="0"/>
              </a:rPr>
              <a:t> du </a:t>
            </a:r>
            <a:r>
              <a:rPr lang="en-US" dirty="0" err="1">
                <a:latin typeface="Calibri" panose="020F0502020204030204" pitchFamily="34" charset="0"/>
                <a:ea typeface="Calibri" panose="020F0502020204030204" pitchFamily="34" charset="0"/>
                <a:cs typeface="Times New Roman" panose="02020603050405020304" pitchFamily="18" charset="0"/>
              </a:rPr>
              <a:t>Mathe-Aufgaben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lösen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musst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Wie hast du </a:t>
            </a:r>
            <a:r>
              <a:rPr lang="en-US" dirty="0" err="1">
                <a:latin typeface="Calibri" panose="020F0502020204030204" pitchFamily="34" charset="0"/>
                <a:ea typeface="Calibri" panose="020F0502020204030204" pitchFamily="34" charset="0"/>
                <a:cs typeface="Times New Roman" panose="02020603050405020304" pitchFamily="18" charset="0"/>
              </a:rPr>
              <a:t>reagiert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als</a:t>
            </a:r>
            <a:r>
              <a:rPr lang="en-US" dirty="0">
                <a:latin typeface="Calibri" panose="020F0502020204030204" pitchFamily="34" charset="0"/>
                <a:ea typeface="Calibri" panose="020F0502020204030204" pitchFamily="34" charset="0"/>
                <a:cs typeface="Times New Roman" panose="02020603050405020304" pitchFamily="18" charset="0"/>
              </a:rPr>
              <a:t> du </a:t>
            </a:r>
            <a:r>
              <a:rPr lang="en-US" dirty="0" err="1">
                <a:latin typeface="Calibri" panose="020F0502020204030204" pitchFamily="34" charset="0"/>
                <a:ea typeface="Calibri" panose="020F0502020204030204" pitchFamily="34" charset="0"/>
                <a:cs typeface="Times New Roman" panose="02020603050405020304" pitchFamily="18" charset="0"/>
              </a:rPr>
              <a:t>erfahren</a:t>
            </a:r>
            <a:r>
              <a:rPr lang="en-US" dirty="0">
                <a:latin typeface="Calibri" panose="020F0502020204030204" pitchFamily="34" charset="0"/>
                <a:ea typeface="Calibri" panose="020F0502020204030204" pitchFamily="34" charset="0"/>
                <a:cs typeface="Times New Roman" panose="02020603050405020304" pitchFamily="18" charset="0"/>
              </a:rPr>
              <a:t> hast, </a:t>
            </a:r>
            <a:r>
              <a:rPr lang="en-US" dirty="0" err="1">
                <a:latin typeface="Calibri" panose="020F0502020204030204" pitchFamily="34" charset="0"/>
                <a:ea typeface="Calibri" panose="020F0502020204030204" pitchFamily="34" charset="0"/>
                <a:cs typeface="Times New Roman" panose="02020603050405020304" pitchFamily="18" charset="0"/>
              </a:rPr>
              <a:t>dass</a:t>
            </a:r>
            <a:r>
              <a:rPr lang="en-US" dirty="0">
                <a:latin typeface="Calibri" panose="020F0502020204030204" pitchFamily="34" charset="0"/>
                <a:ea typeface="Calibri" panose="020F0502020204030204" pitchFamily="34" charset="0"/>
                <a:cs typeface="Times New Roman" panose="02020603050405020304" pitchFamily="18" charset="0"/>
              </a:rPr>
              <a:t> die </a:t>
            </a:r>
            <a:r>
              <a:rPr lang="en-US" dirty="0" err="1">
                <a:latin typeface="Calibri" panose="020F0502020204030204" pitchFamily="34" charset="0"/>
                <a:ea typeface="Calibri" panose="020F0502020204030204" pitchFamily="34" charset="0"/>
                <a:cs typeface="Times New Roman" panose="02020603050405020304" pitchFamily="18" charset="0"/>
              </a:rPr>
              <a:t>Regeln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geändert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wurden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dirty="0" err="1">
                <a:latin typeface="Calibri" panose="020F0502020204030204" pitchFamily="34" charset="0"/>
                <a:ea typeface="Calibri" panose="020F0502020204030204" pitchFamily="34" charset="0"/>
                <a:cs typeface="Times New Roman" panose="02020603050405020304" pitchFamily="18" charset="0"/>
              </a:rPr>
              <a:t>Hattest</a:t>
            </a:r>
            <a:r>
              <a:rPr lang="en-US" dirty="0">
                <a:latin typeface="Calibri" panose="020F0502020204030204" pitchFamily="34" charset="0"/>
                <a:ea typeface="Calibri" panose="020F0502020204030204" pitchFamily="34" charset="0"/>
                <a:cs typeface="Times New Roman" panose="02020603050405020304" pitchFamily="18" charset="0"/>
              </a:rPr>
              <a:t> du </a:t>
            </a:r>
            <a:r>
              <a:rPr lang="en-US" dirty="0" err="1">
                <a:latin typeface="Calibri" panose="020F0502020204030204" pitchFamily="34" charset="0"/>
                <a:ea typeface="Calibri" panose="020F0502020204030204" pitchFamily="34" charset="0"/>
                <a:cs typeface="Times New Roman" panose="02020603050405020304" pitchFamily="18" charset="0"/>
              </a:rPr>
              <a:t>eine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Lösungs-Strategie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Wie </a:t>
            </a:r>
            <a:r>
              <a:rPr lang="en-US" dirty="0" err="1">
                <a:latin typeface="Calibri" panose="020F0502020204030204" pitchFamily="34" charset="0"/>
                <a:ea typeface="Calibri" panose="020F0502020204030204" pitchFamily="34" charset="0"/>
                <a:cs typeface="Times New Roman" panose="02020603050405020304" pitchFamily="18" charset="0"/>
              </a:rPr>
              <a:t>kann</a:t>
            </a:r>
            <a:r>
              <a:rPr lang="en-US" dirty="0">
                <a:latin typeface="Calibri" panose="020F0502020204030204" pitchFamily="34" charset="0"/>
                <a:ea typeface="Calibri" panose="020F0502020204030204" pitchFamily="34" charset="0"/>
                <a:cs typeface="Times New Roman" panose="02020603050405020304" pitchFamily="18" charset="0"/>
              </a:rPr>
              <a:t> man </a:t>
            </a:r>
            <a:r>
              <a:rPr lang="en-US" dirty="0" err="1">
                <a:latin typeface="Calibri" panose="020F0502020204030204" pitchFamily="34" charset="0"/>
                <a:ea typeface="Calibri" panose="020F0502020204030204" pitchFamily="34" charset="0"/>
                <a:cs typeface="Times New Roman" panose="02020603050405020304" pitchFamily="18" charset="0"/>
              </a:rPr>
              <a:t>diese</a:t>
            </a:r>
            <a:r>
              <a:rPr lang="en-US" dirty="0">
                <a:latin typeface="Calibri" panose="020F0502020204030204" pitchFamily="34" charset="0"/>
                <a:ea typeface="Calibri" panose="020F0502020204030204" pitchFamily="34" charset="0"/>
                <a:cs typeface="Times New Roman" panose="02020603050405020304" pitchFamily="18" charset="0"/>
              </a:rPr>
              <a:t> Aufgabe auf </a:t>
            </a:r>
            <a:r>
              <a:rPr lang="en-US" dirty="0" err="1">
                <a:latin typeface="Calibri" panose="020F0502020204030204" pitchFamily="34" charset="0"/>
                <a:ea typeface="Calibri" panose="020F0502020204030204" pitchFamily="34" charset="0"/>
                <a:cs typeface="Times New Roman" panose="02020603050405020304" pitchFamily="18" charset="0"/>
              </a:rPr>
              <a:t>einen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Auslandsaufenthalt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beziehen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z.B</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bei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einer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internationalen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Begegnung</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mit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deinem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Stamm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 es </a:t>
            </a:r>
            <a:r>
              <a:rPr lang="en-US" i="1" dirty="0" err="1">
                <a:latin typeface="Calibri" panose="020F0502020204030204" pitchFamily="34" charset="0"/>
                <a:ea typeface="Calibri" panose="020F0502020204030204" pitchFamily="34" charset="0"/>
                <a:cs typeface="Times New Roman" panose="02020603050405020304" pitchFamily="18" charset="0"/>
              </a:rPr>
              <a:t>fällt</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einem</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schwer</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sich</a:t>
            </a:r>
            <a:r>
              <a:rPr lang="en-US" i="1" dirty="0">
                <a:latin typeface="Calibri" panose="020F0502020204030204" pitchFamily="34" charset="0"/>
                <a:ea typeface="Calibri" panose="020F0502020204030204" pitchFamily="34" charset="0"/>
                <a:cs typeface="Times New Roman" panose="02020603050405020304" pitchFamily="18" charset="0"/>
              </a:rPr>
              <a:t> an </a:t>
            </a:r>
            <a:r>
              <a:rPr lang="en-US" i="1" dirty="0" err="1">
                <a:latin typeface="Calibri" panose="020F0502020204030204" pitchFamily="34" charset="0"/>
                <a:ea typeface="Calibri" panose="020F0502020204030204" pitchFamily="34" charset="0"/>
                <a:cs typeface="Times New Roman" panose="02020603050405020304" pitchFamily="18" charset="0"/>
              </a:rPr>
              <a:t>neue</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kulturelle</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Regeln</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anzupassen</a:t>
            </a:r>
            <a:r>
              <a:rPr lang="en-US" i="1" dirty="0">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spcAft>
                <a:spcPts val="0"/>
              </a:spcAft>
            </a:pP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Was </a:t>
            </a:r>
            <a:r>
              <a:rPr lang="en-US" dirty="0" err="1">
                <a:latin typeface="Calibri" panose="020F0502020204030204" pitchFamily="34" charset="0"/>
                <a:ea typeface="Calibri" panose="020F0502020204030204" pitchFamily="34" charset="0"/>
                <a:cs typeface="Times New Roman" panose="02020603050405020304" pitchFamily="18" charset="0"/>
              </a:rPr>
              <a:t>nimmst</a:t>
            </a:r>
            <a:r>
              <a:rPr lang="en-US" dirty="0">
                <a:latin typeface="Calibri" panose="020F0502020204030204" pitchFamily="34" charset="0"/>
                <a:ea typeface="Calibri" panose="020F0502020204030204" pitchFamily="34" charset="0"/>
                <a:cs typeface="Times New Roman" panose="02020603050405020304" pitchFamily="18" charset="0"/>
              </a:rPr>
              <a:t> du von </a:t>
            </a:r>
            <a:r>
              <a:rPr lang="en-US" dirty="0" err="1">
                <a:latin typeface="Calibri" panose="020F0502020204030204" pitchFamily="34" charset="0"/>
                <a:ea typeface="Calibri" panose="020F0502020204030204" pitchFamily="34" charset="0"/>
                <a:cs typeface="Times New Roman" panose="02020603050405020304" pitchFamily="18" charset="0"/>
              </a:rPr>
              <a:t>dieser</a:t>
            </a:r>
            <a:r>
              <a:rPr lang="en-US" dirty="0">
                <a:latin typeface="Calibri" panose="020F0502020204030204" pitchFamily="34" charset="0"/>
                <a:ea typeface="Calibri" panose="020F0502020204030204" pitchFamily="34" charset="0"/>
                <a:cs typeface="Times New Roman" panose="02020603050405020304" pitchFamily="18" charset="0"/>
              </a:rPr>
              <a:t> Aufgabe </a:t>
            </a:r>
            <a:r>
              <a:rPr lang="en-US" dirty="0" err="1">
                <a:latin typeface="Calibri" panose="020F0502020204030204" pitchFamily="34" charset="0"/>
                <a:ea typeface="Calibri" panose="020F0502020204030204" pitchFamily="34" charset="0"/>
                <a:cs typeface="Times New Roman" panose="02020603050405020304" pitchFamily="18" charset="0"/>
              </a:rPr>
              <a:t>mit</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137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CF4E0-B529-46CC-AAFF-D7A4211BB81F}"/>
              </a:ext>
            </a:extLst>
          </p:cNvPr>
          <p:cNvSpPr>
            <a:spLocks noGrp="1"/>
          </p:cNvSpPr>
          <p:nvPr>
            <p:ph type="title"/>
          </p:nvPr>
        </p:nvSpPr>
        <p:spPr/>
        <p:txBody>
          <a:bodyPr>
            <a:normAutofit/>
          </a:bodyPr>
          <a:lstStyle/>
          <a:p>
            <a:r>
              <a:rPr lang="en-CA" sz="6000" dirty="0"/>
              <a:t>Leading for Impact</a:t>
            </a:r>
          </a:p>
        </p:txBody>
      </p:sp>
      <p:pic>
        <p:nvPicPr>
          <p:cNvPr id="5" name="Inhaltsplatzhalter 4">
            <a:extLst>
              <a:ext uri="{FF2B5EF4-FFF2-40B4-BE49-F238E27FC236}">
                <a16:creationId xmlns:a16="http://schemas.microsoft.com/office/drawing/2014/main" id="{ACC33F20-7119-4D97-953B-1BFD994A80A3}"/>
              </a:ext>
            </a:extLst>
          </p:cNvPr>
          <p:cNvPicPr>
            <a:picLocks noGrp="1" noChangeAspect="1"/>
          </p:cNvPicPr>
          <p:nvPr>
            <p:ph idx="1"/>
          </p:nvPr>
        </p:nvPicPr>
        <p:blipFill>
          <a:blip r:embed="rId3"/>
          <a:stretch>
            <a:fillRect/>
          </a:stretch>
        </p:blipFill>
        <p:spPr>
          <a:xfrm>
            <a:off x="2474827" y="1898568"/>
            <a:ext cx="5685273" cy="4581745"/>
          </a:xfrm>
          <a:prstGeom prst="rect">
            <a:avLst/>
          </a:prstGeom>
        </p:spPr>
      </p:pic>
      <p:pic>
        <p:nvPicPr>
          <p:cNvPr id="4" name="Grafik 3">
            <a:extLst>
              <a:ext uri="{FF2B5EF4-FFF2-40B4-BE49-F238E27FC236}">
                <a16:creationId xmlns:a16="http://schemas.microsoft.com/office/drawing/2014/main" id="{F4C60A5D-3CC4-4A03-A4D1-B8181C0E32ED}"/>
              </a:ext>
            </a:extLst>
          </p:cNvPr>
          <p:cNvPicPr>
            <a:picLocks noChangeAspect="1"/>
          </p:cNvPicPr>
          <p:nvPr/>
        </p:nvPicPr>
        <p:blipFill>
          <a:blip r:embed="rId4"/>
          <a:stretch>
            <a:fillRect/>
          </a:stretch>
        </p:blipFill>
        <p:spPr>
          <a:xfrm>
            <a:off x="10293037" y="453691"/>
            <a:ext cx="1359526" cy="1444877"/>
          </a:xfrm>
          <a:prstGeom prst="rect">
            <a:avLst/>
          </a:prstGeom>
        </p:spPr>
      </p:pic>
      <p:sp>
        <p:nvSpPr>
          <p:cNvPr id="6" name="Textfeld 5">
            <a:extLst>
              <a:ext uri="{FF2B5EF4-FFF2-40B4-BE49-F238E27FC236}">
                <a16:creationId xmlns:a16="http://schemas.microsoft.com/office/drawing/2014/main" id="{7446CFEE-6786-474D-BA9E-0276209DFABD}"/>
              </a:ext>
            </a:extLst>
          </p:cNvPr>
          <p:cNvSpPr txBox="1"/>
          <p:nvPr/>
        </p:nvSpPr>
        <p:spPr>
          <a:xfrm>
            <a:off x="1520565" y="2037229"/>
            <a:ext cx="1644615" cy="3046988"/>
          </a:xfrm>
          <a:prstGeom prst="rect">
            <a:avLst/>
          </a:prstGeom>
          <a:noFill/>
        </p:spPr>
        <p:txBody>
          <a:bodyPr wrap="square" rtlCol="0">
            <a:spAutoFit/>
          </a:bodyPr>
          <a:lstStyle/>
          <a:p>
            <a:r>
              <a:rPr lang="en-CA" sz="2400" dirty="0"/>
              <a:t>Stark</a:t>
            </a:r>
          </a:p>
          <a:p>
            <a:endParaRPr lang="en-CA" sz="2400" dirty="0"/>
          </a:p>
          <a:p>
            <a:endParaRPr lang="en-CA" sz="2400" dirty="0"/>
          </a:p>
          <a:p>
            <a:endParaRPr lang="en-CA" sz="2400" dirty="0"/>
          </a:p>
          <a:p>
            <a:endParaRPr lang="en-CA" sz="2400" dirty="0"/>
          </a:p>
          <a:p>
            <a:endParaRPr lang="en-CA" sz="2400" dirty="0"/>
          </a:p>
          <a:p>
            <a:endParaRPr lang="en-CA" sz="2400" dirty="0"/>
          </a:p>
          <a:p>
            <a:r>
              <a:rPr lang="en-CA" sz="2400" dirty="0" err="1"/>
              <a:t>Schwach</a:t>
            </a:r>
            <a:endParaRPr lang="en-CA" sz="2400" dirty="0"/>
          </a:p>
        </p:txBody>
      </p:sp>
      <p:pic>
        <p:nvPicPr>
          <p:cNvPr id="7" name="Grafik 6">
            <a:extLst>
              <a:ext uri="{FF2B5EF4-FFF2-40B4-BE49-F238E27FC236}">
                <a16:creationId xmlns:a16="http://schemas.microsoft.com/office/drawing/2014/main" id="{0191E25B-0443-48C3-A3D9-C31B7D5934AF}"/>
              </a:ext>
            </a:extLst>
          </p:cNvPr>
          <p:cNvPicPr>
            <a:picLocks noChangeAspect="1"/>
          </p:cNvPicPr>
          <p:nvPr/>
        </p:nvPicPr>
        <p:blipFill>
          <a:blip r:embed="rId5"/>
          <a:stretch>
            <a:fillRect/>
          </a:stretch>
        </p:blipFill>
        <p:spPr>
          <a:xfrm rot="5400000">
            <a:off x="1360134" y="3391767"/>
            <a:ext cx="1229662" cy="471904"/>
          </a:xfrm>
          <a:prstGeom prst="rect">
            <a:avLst/>
          </a:prstGeom>
        </p:spPr>
      </p:pic>
      <p:sp>
        <p:nvSpPr>
          <p:cNvPr id="3" name="Textfeld 2">
            <a:extLst>
              <a:ext uri="{FF2B5EF4-FFF2-40B4-BE49-F238E27FC236}">
                <a16:creationId xmlns:a16="http://schemas.microsoft.com/office/drawing/2014/main" id="{BCDC9DF0-6CFF-420E-B617-DA9EC15719CF}"/>
              </a:ext>
            </a:extLst>
          </p:cNvPr>
          <p:cNvSpPr txBox="1"/>
          <p:nvPr/>
        </p:nvSpPr>
        <p:spPr>
          <a:xfrm>
            <a:off x="7570695" y="2649071"/>
            <a:ext cx="4081868" cy="1754326"/>
          </a:xfrm>
          <a:prstGeom prst="rect">
            <a:avLst/>
          </a:prstGeom>
          <a:noFill/>
        </p:spPr>
        <p:txBody>
          <a:bodyPr wrap="square" rtlCol="0">
            <a:spAutoFit/>
          </a:bodyPr>
          <a:lstStyle/>
          <a:p>
            <a:r>
              <a:rPr lang="de-DE" dirty="0"/>
              <a:t>Fragen haben Macht, und wenn du sie richtig einsetzt, kannst du einen großen Einfluss haben.</a:t>
            </a:r>
          </a:p>
          <a:p>
            <a:endParaRPr lang="de-DE" dirty="0"/>
          </a:p>
          <a:p>
            <a:r>
              <a:rPr lang="de-DE" dirty="0"/>
              <a:t>Sortiere folgende Fragen an die richtige Stelle in der Pyramide.</a:t>
            </a:r>
          </a:p>
        </p:txBody>
      </p:sp>
      <p:sp>
        <p:nvSpPr>
          <p:cNvPr id="8" name="Textfeld 7">
            <a:extLst>
              <a:ext uri="{FF2B5EF4-FFF2-40B4-BE49-F238E27FC236}">
                <a16:creationId xmlns:a16="http://schemas.microsoft.com/office/drawing/2014/main" id="{C6CB49BB-10CF-49EA-BA50-B74EE0DB904D}"/>
              </a:ext>
            </a:extLst>
          </p:cNvPr>
          <p:cNvSpPr txBox="1"/>
          <p:nvPr/>
        </p:nvSpPr>
        <p:spPr>
          <a:xfrm>
            <a:off x="8700247" y="5412441"/>
            <a:ext cx="546945" cy="369332"/>
          </a:xfrm>
          <a:prstGeom prst="rect">
            <a:avLst/>
          </a:prstGeom>
          <a:noFill/>
        </p:spPr>
        <p:txBody>
          <a:bodyPr wrap="none" rtlCol="0">
            <a:spAutoFit/>
          </a:bodyPr>
          <a:lstStyle/>
          <a:p>
            <a:r>
              <a:rPr lang="en-CA" dirty="0"/>
              <a:t>Wie</a:t>
            </a:r>
          </a:p>
        </p:txBody>
      </p:sp>
      <p:sp>
        <p:nvSpPr>
          <p:cNvPr id="9" name="Textfeld 8">
            <a:extLst>
              <a:ext uri="{FF2B5EF4-FFF2-40B4-BE49-F238E27FC236}">
                <a16:creationId xmlns:a16="http://schemas.microsoft.com/office/drawing/2014/main" id="{FC8B50B5-B9E0-49EC-90CB-E73887D50529}"/>
              </a:ext>
            </a:extLst>
          </p:cNvPr>
          <p:cNvSpPr txBox="1"/>
          <p:nvPr/>
        </p:nvSpPr>
        <p:spPr>
          <a:xfrm>
            <a:off x="9897035" y="5084217"/>
            <a:ext cx="877613" cy="369332"/>
          </a:xfrm>
          <a:prstGeom prst="rect">
            <a:avLst/>
          </a:prstGeom>
          <a:noFill/>
        </p:spPr>
        <p:txBody>
          <a:bodyPr wrap="none" rtlCol="0">
            <a:spAutoFit/>
          </a:bodyPr>
          <a:lstStyle/>
          <a:p>
            <a:r>
              <a:rPr lang="en-CA" dirty="0" err="1"/>
              <a:t>Warum</a:t>
            </a:r>
            <a:endParaRPr lang="en-CA" dirty="0"/>
          </a:p>
        </p:txBody>
      </p:sp>
      <p:sp>
        <p:nvSpPr>
          <p:cNvPr id="10" name="Textfeld 9">
            <a:extLst>
              <a:ext uri="{FF2B5EF4-FFF2-40B4-BE49-F238E27FC236}">
                <a16:creationId xmlns:a16="http://schemas.microsoft.com/office/drawing/2014/main" id="{1E3A5974-662E-42BC-97F9-B9CB640570C0}"/>
              </a:ext>
            </a:extLst>
          </p:cNvPr>
          <p:cNvSpPr txBox="1"/>
          <p:nvPr/>
        </p:nvSpPr>
        <p:spPr>
          <a:xfrm>
            <a:off x="9611629" y="6093460"/>
            <a:ext cx="739754" cy="369332"/>
          </a:xfrm>
          <a:prstGeom prst="rect">
            <a:avLst/>
          </a:prstGeom>
          <a:noFill/>
        </p:spPr>
        <p:txBody>
          <a:bodyPr wrap="none" rtlCol="0">
            <a:spAutoFit/>
          </a:bodyPr>
          <a:lstStyle/>
          <a:p>
            <a:r>
              <a:rPr lang="en-CA" dirty="0" err="1"/>
              <a:t>Wann</a:t>
            </a:r>
            <a:endParaRPr lang="en-CA" dirty="0"/>
          </a:p>
        </p:txBody>
      </p:sp>
      <p:sp>
        <p:nvSpPr>
          <p:cNvPr id="11" name="Textfeld 10">
            <a:extLst>
              <a:ext uri="{FF2B5EF4-FFF2-40B4-BE49-F238E27FC236}">
                <a16:creationId xmlns:a16="http://schemas.microsoft.com/office/drawing/2014/main" id="{E6DE64A8-BE83-48D5-BECB-EE4ABB95B8CF}"/>
              </a:ext>
            </a:extLst>
          </p:cNvPr>
          <p:cNvSpPr txBox="1"/>
          <p:nvPr/>
        </p:nvSpPr>
        <p:spPr>
          <a:xfrm>
            <a:off x="8160100" y="4921624"/>
            <a:ext cx="563872" cy="369332"/>
          </a:xfrm>
          <a:prstGeom prst="rect">
            <a:avLst/>
          </a:prstGeom>
          <a:noFill/>
        </p:spPr>
        <p:txBody>
          <a:bodyPr wrap="none" rtlCol="0">
            <a:spAutoFit/>
          </a:bodyPr>
          <a:lstStyle/>
          <a:p>
            <a:r>
              <a:rPr lang="en-CA" dirty="0" err="1"/>
              <a:t>Wer</a:t>
            </a:r>
            <a:endParaRPr lang="en-CA" dirty="0"/>
          </a:p>
        </p:txBody>
      </p:sp>
      <p:sp>
        <p:nvSpPr>
          <p:cNvPr id="12" name="Textfeld 11">
            <a:extLst>
              <a:ext uri="{FF2B5EF4-FFF2-40B4-BE49-F238E27FC236}">
                <a16:creationId xmlns:a16="http://schemas.microsoft.com/office/drawing/2014/main" id="{0E38A3B1-B8A1-40DD-AF16-803575B66CA9}"/>
              </a:ext>
            </a:extLst>
          </p:cNvPr>
          <p:cNvSpPr txBox="1"/>
          <p:nvPr/>
        </p:nvSpPr>
        <p:spPr>
          <a:xfrm>
            <a:off x="9197788" y="4854388"/>
            <a:ext cx="488724" cy="369332"/>
          </a:xfrm>
          <a:prstGeom prst="rect">
            <a:avLst/>
          </a:prstGeom>
          <a:noFill/>
        </p:spPr>
        <p:txBody>
          <a:bodyPr wrap="none" rtlCol="0">
            <a:spAutoFit/>
          </a:bodyPr>
          <a:lstStyle/>
          <a:p>
            <a:r>
              <a:rPr lang="en-CA" dirty="0"/>
              <a:t>Wo</a:t>
            </a:r>
          </a:p>
        </p:txBody>
      </p:sp>
      <p:sp>
        <p:nvSpPr>
          <p:cNvPr id="13" name="Textfeld 12">
            <a:extLst>
              <a:ext uri="{FF2B5EF4-FFF2-40B4-BE49-F238E27FC236}">
                <a16:creationId xmlns:a16="http://schemas.microsoft.com/office/drawing/2014/main" id="{2384A3C8-3846-48B1-8734-42AAF7B34C05}"/>
              </a:ext>
            </a:extLst>
          </p:cNvPr>
          <p:cNvSpPr txBox="1"/>
          <p:nvPr/>
        </p:nvSpPr>
        <p:spPr>
          <a:xfrm>
            <a:off x="10293037" y="5627113"/>
            <a:ext cx="1670778" cy="369332"/>
          </a:xfrm>
          <a:prstGeom prst="rect">
            <a:avLst/>
          </a:prstGeom>
          <a:noFill/>
        </p:spPr>
        <p:txBody>
          <a:bodyPr wrap="none" rtlCol="0">
            <a:spAutoFit/>
          </a:bodyPr>
          <a:lstStyle/>
          <a:p>
            <a:r>
              <a:rPr lang="en-CA" dirty="0" err="1"/>
              <a:t>Ja</a:t>
            </a:r>
            <a:r>
              <a:rPr lang="en-CA" dirty="0"/>
              <a:t>/</a:t>
            </a:r>
            <a:r>
              <a:rPr lang="en-CA" dirty="0" err="1"/>
              <a:t>Nein-Fragen</a:t>
            </a:r>
            <a:endParaRPr lang="en-CA" dirty="0"/>
          </a:p>
        </p:txBody>
      </p:sp>
      <p:sp>
        <p:nvSpPr>
          <p:cNvPr id="14" name="Textfeld 13">
            <a:extLst>
              <a:ext uri="{FF2B5EF4-FFF2-40B4-BE49-F238E27FC236}">
                <a16:creationId xmlns:a16="http://schemas.microsoft.com/office/drawing/2014/main" id="{4203A32E-1E13-494A-8540-F17D44F9DD30}"/>
              </a:ext>
            </a:extLst>
          </p:cNvPr>
          <p:cNvSpPr txBox="1"/>
          <p:nvPr/>
        </p:nvSpPr>
        <p:spPr>
          <a:xfrm>
            <a:off x="8253201" y="6096365"/>
            <a:ext cx="894091" cy="369332"/>
          </a:xfrm>
          <a:prstGeom prst="rect">
            <a:avLst/>
          </a:prstGeom>
          <a:noFill/>
        </p:spPr>
        <p:txBody>
          <a:bodyPr wrap="none" rtlCol="0">
            <a:spAutoFit/>
          </a:bodyPr>
          <a:lstStyle/>
          <a:p>
            <a:r>
              <a:rPr lang="en-CA" dirty="0" err="1"/>
              <a:t>Welche</a:t>
            </a:r>
            <a:endParaRPr lang="en-CA" dirty="0"/>
          </a:p>
        </p:txBody>
      </p:sp>
      <p:sp>
        <p:nvSpPr>
          <p:cNvPr id="15" name="Textfeld 14">
            <a:extLst>
              <a:ext uri="{FF2B5EF4-FFF2-40B4-BE49-F238E27FC236}">
                <a16:creationId xmlns:a16="http://schemas.microsoft.com/office/drawing/2014/main" id="{AF1FD6AA-358C-4243-96FA-49F81E6463C6}"/>
              </a:ext>
            </a:extLst>
          </p:cNvPr>
          <p:cNvSpPr txBox="1"/>
          <p:nvPr/>
        </p:nvSpPr>
        <p:spPr>
          <a:xfrm>
            <a:off x="10774648" y="4645923"/>
            <a:ext cx="597087" cy="369332"/>
          </a:xfrm>
          <a:prstGeom prst="rect">
            <a:avLst/>
          </a:prstGeom>
          <a:noFill/>
        </p:spPr>
        <p:txBody>
          <a:bodyPr wrap="none" rtlCol="0">
            <a:spAutoFit/>
          </a:bodyPr>
          <a:lstStyle/>
          <a:p>
            <a:r>
              <a:rPr lang="en-CA" dirty="0"/>
              <a:t>Was</a:t>
            </a:r>
          </a:p>
        </p:txBody>
      </p:sp>
    </p:spTree>
    <p:extLst>
      <p:ext uri="{BB962C8B-B14F-4D97-AF65-F5344CB8AC3E}">
        <p14:creationId xmlns:p14="http://schemas.microsoft.com/office/powerpoint/2010/main" val="283092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CF4E0-B529-46CC-AAFF-D7A4211BB81F}"/>
              </a:ext>
            </a:extLst>
          </p:cNvPr>
          <p:cNvSpPr>
            <a:spLocks noGrp="1"/>
          </p:cNvSpPr>
          <p:nvPr>
            <p:ph type="title"/>
          </p:nvPr>
        </p:nvSpPr>
        <p:spPr/>
        <p:txBody>
          <a:bodyPr>
            <a:normAutofit/>
          </a:bodyPr>
          <a:lstStyle/>
          <a:p>
            <a:r>
              <a:rPr lang="en-CA" sz="6000" dirty="0"/>
              <a:t>Leading for Impact</a:t>
            </a:r>
          </a:p>
        </p:txBody>
      </p:sp>
      <p:pic>
        <p:nvPicPr>
          <p:cNvPr id="5" name="Inhaltsplatzhalter 4">
            <a:extLst>
              <a:ext uri="{FF2B5EF4-FFF2-40B4-BE49-F238E27FC236}">
                <a16:creationId xmlns:a16="http://schemas.microsoft.com/office/drawing/2014/main" id="{ACC33F20-7119-4D97-953B-1BFD994A80A3}"/>
              </a:ext>
            </a:extLst>
          </p:cNvPr>
          <p:cNvPicPr>
            <a:picLocks noGrp="1" noChangeAspect="1"/>
          </p:cNvPicPr>
          <p:nvPr>
            <p:ph idx="1"/>
          </p:nvPr>
        </p:nvPicPr>
        <p:blipFill>
          <a:blip r:embed="rId3"/>
          <a:stretch>
            <a:fillRect/>
          </a:stretch>
        </p:blipFill>
        <p:spPr>
          <a:xfrm>
            <a:off x="2481551" y="1904804"/>
            <a:ext cx="5685273" cy="4581745"/>
          </a:xfrm>
          <a:prstGeom prst="rect">
            <a:avLst/>
          </a:prstGeom>
        </p:spPr>
      </p:pic>
      <p:pic>
        <p:nvPicPr>
          <p:cNvPr id="4" name="Grafik 3">
            <a:extLst>
              <a:ext uri="{FF2B5EF4-FFF2-40B4-BE49-F238E27FC236}">
                <a16:creationId xmlns:a16="http://schemas.microsoft.com/office/drawing/2014/main" id="{F4C60A5D-3CC4-4A03-A4D1-B8181C0E32ED}"/>
              </a:ext>
            </a:extLst>
          </p:cNvPr>
          <p:cNvPicPr>
            <a:picLocks noChangeAspect="1"/>
          </p:cNvPicPr>
          <p:nvPr/>
        </p:nvPicPr>
        <p:blipFill>
          <a:blip r:embed="rId4"/>
          <a:stretch>
            <a:fillRect/>
          </a:stretch>
        </p:blipFill>
        <p:spPr>
          <a:xfrm>
            <a:off x="10293037" y="453691"/>
            <a:ext cx="1359526" cy="1444877"/>
          </a:xfrm>
          <a:prstGeom prst="rect">
            <a:avLst/>
          </a:prstGeom>
        </p:spPr>
      </p:pic>
      <p:sp>
        <p:nvSpPr>
          <p:cNvPr id="3" name="Textfeld 2">
            <a:extLst>
              <a:ext uri="{FF2B5EF4-FFF2-40B4-BE49-F238E27FC236}">
                <a16:creationId xmlns:a16="http://schemas.microsoft.com/office/drawing/2014/main" id="{BCDC9DF0-6CFF-420E-B617-DA9EC15719CF}"/>
              </a:ext>
            </a:extLst>
          </p:cNvPr>
          <p:cNvSpPr txBox="1"/>
          <p:nvPr/>
        </p:nvSpPr>
        <p:spPr>
          <a:xfrm>
            <a:off x="7570695" y="2649071"/>
            <a:ext cx="4081868" cy="2308324"/>
          </a:xfrm>
          <a:prstGeom prst="rect">
            <a:avLst/>
          </a:prstGeom>
          <a:noFill/>
        </p:spPr>
        <p:txBody>
          <a:bodyPr wrap="square" rtlCol="0">
            <a:spAutoFit/>
          </a:bodyPr>
          <a:lstStyle/>
          <a:p>
            <a:r>
              <a:rPr lang="de-DE" dirty="0"/>
              <a:t>Es gibt keine allgemeingültige Lösung !</a:t>
            </a:r>
          </a:p>
          <a:p>
            <a:endParaRPr lang="de-DE" dirty="0"/>
          </a:p>
          <a:p>
            <a:r>
              <a:rPr lang="de-DE" dirty="0"/>
              <a:t>Über manche Fragewörter lässt es sich streiten, aber du kannst dich an dieser Pyramide orientieren.</a:t>
            </a:r>
          </a:p>
          <a:p>
            <a:endParaRPr lang="de-DE" dirty="0"/>
          </a:p>
          <a:p>
            <a:r>
              <a:rPr lang="de-DE" dirty="0"/>
              <a:t>Versuch doch in Zukunft mal auf deinen Umgang mit Fragewörtern zu achten.</a:t>
            </a:r>
          </a:p>
        </p:txBody>
      </p:sp>
      <p:sp>
        <p:nvSpPr>
          <p:cNvPr id="8" name="Textfeld 7">
            <a:extLst>
              <a:ext uri="{FF2B5EF4-FFF2-40B4-BE49-F238E27FC236}">
                <a16:creationId xmlns:a16="http://schemas.microsoft.com/office/drawing/2014/main" id="{C6CB49BB-10CF-49EA-BA50-B74EE0DB904D}"/>
              </a:ext>
            </a:extLst>
          </p:cNvPr>
          <p:cNvSpPr txBox="1"/>
          <p:nvPr/>
        </p:nvSpPr>
        <p:spPr>
          <a:xfrm>
            <a:off x="4956147" y="2464405"/>
            <a:ext cx="546945" cy="369332"/>
          </a:xfrm>
          <a:prstGeom prst="rect">
            <a:avLst/>
          </a:prstGeom>
          <a:noFill/>
        </p:spPr>
        <p:txBody>
          <a:bodyPr wrap="none" rtlCol="0">
            <a:spAutoFit/>
          </a:bodyPr>
          <a:lstStyle/>
          <a:p>
            <a:r>
              <a:rPr lang="en-CA" dirty="0">
                <a:solidFill>
                  <a:schemeClr val="bg1"/>
                </a:solidFill>
              </a:rPr>
              <a:t>Wie</a:t>
            </a:r>
          </a:p>
        </p:txBody>
      </p:sp>
      <p:sp>
        <p:nvSpPr>
          <p:cNvPr id="9" name="Textfeld 8">
            <a:extLst>
              <a:ext uri="{FF2B5EF4-FFF2-40B4-BE49-F238E27FC236}">
                <a16:creationId xmlns:a16="http://schemas.microsoft.com/office/drawing/2014/main" id="{FC8B50B5-B9E0-49EC-90CB-E73887D50529}"/>
              </a:ext>
            </a:extLst>
          </p:cNvPr>
          <p:cNvSpPr txBox="1"/>
          <p:nvPr/>
        </p:nvSpPr>
        <p:spPr>
          <a:xfrm>
            <a:off x="4805863" y="2973180"/>
            <a:ext cx="877613" cy="369332"/>
          </a:xfrm>
          <a:prstGeom prst="rect">
            <a:avLst/>
          </a:prstGeom>
          <a:noFill/>
        </p:spPr>
        <p:txBody>
          <a:bodyPr wrap="none" rtlCol="0">
            <a:spAutoFit/>
          </a:bodyPr>
          <a:lstStyle/>
          <a:p>
            <a:r>
              <a:rPr lang="en-CA" dirty="0" err="1">
                <a:solidFill>
                  <a:schemeClr val="bg1"/>
                </a:solidFill>
              </a:rPr>
              <a:t>Warum</a:t>
            </a:r>
            <a:endParaRPr lang="en-CA" dirty="0">
              <a:solidFill>
                <a:schemeClr val="bg1"/>
              </a:solidFill>
            </a:endParaRPr>
          </a:p>
        </p:txBody>
      </p:sp>
      <p:sp>
        <p:nvSpPr>
          <p:cNvPr id="10" name="Textfeld 9">
            <a:extLst>
              <a:ext uri="{FF2B5EF4-FFF2-40B4-BE49-F238E27FC236}">
                <a16:creationId xmlns:a16="http://schemas.microsoft.com/office/drawing/2014/main" id="{1E3A5974-662E-42BC-97F9-B9CB640570C0}"/>
              </a:ext>
            </a:extLst>
          </p:cNvPr>
          <p:cNvSpPr txBox="1"/>
          <p:nvPr/>
        </p:nvSpPr>
        <p:spPr>
          <a:xfrm>
            <a:off x="4066109" y="4189440"/>
            <a:ext cx="739754" cy="369332"/>
          </a:xfrm>
          <a:prstGeom prst="rect">
            <a:avLst/>
          </a:prstGeom>
          <a:noFill/>
        </p:spPr>
        <p:txBody>
          <a:bodyPr wrap="none" rtlCol="0">
            <a:spAutoFit/>
          </a:bodyPr>
          <a:lstStyle/>
          <a:p>
            <a:r>
              <a:rPr lang="en-CA" dirty="0" err="1">
                <a:solidFill>
                  <a:schemeClr val="bg1"/>
                </a:solidFill>
              </a:rPr>
              <a:t>Wann</a:t>
            </a:r>
            <a:endParaRPr lang="en-CA" dirty="0">
              <a:solidFill>
                <a:schemeClr val="bg1"/>
              </a:solidFill>
            </a:endParaRPr>
          </a:p>
        </p:txBody>
      </p:sp>
      <p:sp>
        <p:nvSpPr>
          <p:cNvPr id="11" name="Textfeld 10">
            <a:extLst>
              <a:ext uri="{FF2B5EF4-FFF2-40B4-BE49-F238E27FC236}">
                <a16:creationId xmlns:a16="http://schemas.microsoft.com/office/drawing/2014/main" id="{E6DE64A8-BE83-48D5-BECB-EE4ABB95B8CF}"/>
              </a:ext>
            </a:extLst>
          </p:cNvPr>
          <p:cNvSpPr txBox="1"/>
          <p:nvPr/>
        </p:nvSpPr>
        <p:spPr>
          <a:xfrm>
            <a:off x="5022899" y="4190121"/>
            <a:ext cx="563872" cy="369332"/>
          </a:xfrm>
          <a:prstGeom prst="rect">
            <a:avLst/>
          </a:prstGeom>
          <a:noFill/>
        </p:spPr>
        <p:txBody>
          <a:bodyPr wrap="none" rtlCol="0">
            <a:spAutoFit/>
          </a:bodyPr>
          <a:lstStyle/>
          <a:p>
            <a:r>
              <a:rPr lang="en-CA" dirty="0" err="1">
                <a:solidFill>
                  <a:schemeClr val="bg1"/>
                </a:solidFill>
              </a:rPr>
              <a:t>Wer</a:t>
            </a:r>
            <a:endParaRPr lang="en-CA" dirty="0">
              <a:solidFill>
                <a:schemeClr val="bg1"/>
              </a:solidFill>
            </a:endParaRPr>
          </a:p>
        </p:txBody>
      </p:sp>
      <p:sp>
        <p:nvSpPr>
          <p:cNvPr id="12" name="Textfeld 11">
            <a:extLst>
              <a:ext uri="{FF2B5EF4-FFF2-40B4-BE49-F238E27FC236}">
                <a16:creationId xmlns:a16="http://schemas.microsoft.com/office/drawing/2014/main" id="{0E38A3B1-B8A1-40DD-AF16-803575B66CA9}"/>
              </a:ext>
            </a:extLst>
          </p:cNvPr>
          <p:cNvSpPr txBox="1"/>
          <p:nvPr/>
        </p:nvSpPr>
        <p:spPr>
          <a:xfrm>
            <a:off x="5803808" y="4189440"/>
            <a:ext cx="488724" cy="369332"/>
          </a:xfrm>
          <a:prstGeom prst="rect">
            <a:avLst/>
          </a:prstGeom>
          <a:noFill/>
        </p:spPr>
        <p:txBody>
          <a:bodyPr wrap="none" rtlCol="0">
            <a:spAutoFit/>
          </a:bodyPr>
          <a:lstStyle/>
          <a:p>
            <a:r>
              <a:rPr lang="en-CA" dirty="0">
                <a:solidFill>
                  <a:schemeClr val="bg1"/>
                </a:solidFill>
              </a:rPr>
              <a:t>Wo</a:t>
            </a:r>
          </a:p>
        </p:txBody>
      </p:sp>
      <p:sp>
        <p:nvSpPr>
          <p:cNvPr id="13" name="Textfeld 12">
            <a:extLst>
              <a:ext uri="{FF2B5EF4-FFF2-40B4-BE49-F238E27FC236}">
                <a16:creationId xmlns:a16="http://schemas.microsoft.com/office/drawing/2014/main" id="{2384A3C8-3846-48B1-8734-42AAF7B34C05}"/>
              </a:ext>
            </a:extLst>
          </p:cNvPr>
          <p:cNvSpPr txBox="1"/>
          <p:nvPr/>
        </p:nvSpPr>
        <p:spPr>
          <a:xfrm>
            <a:off x="5260611" y="5622401"/>
            <a:ext cx="1670778" cy="369332"/>
          </a:xfrm>
          <a:prstGeom prst="rect">
            <a:avLst/>
          </a:prstGeom>
          <a:noFill/>
        </p:spPr>
        <p:txBody>
          <a:bodyPr wrap="none" rtlCol="0">
            <a:spAutoFit/>
          </a:bodyPr>
          <a:lstStyle/>
          <a:p>
            <a:r>
              <a:rPr lang="en-CA" dirty="0" err="1">
                <a:solidFill>
                  <a:schemeClr val="bg1"/>
                </a:solidFill>
              </a:rPr>
              <a:t>Ja</a:t>
            </a:r>
            <a:r>
              <a:rPr lang="en-CA" dirty="0">
                <a:solidFill>
                  <a:schemeClr val="bg1"/>
                </a:solidFill>
              </a:rPr>
              <a:t>/</a:t>
            </a:r>
            <a:r>
              <a:rPr lang="en-CA" dirty="0" err="1">
                <a:solidFill>
                  <a:schemeClr val="bg1"/>
                </a:solidFill>
              </a:rPr>
              <a:t>Nein-Fragen</a:t>
            </a:r>
            <a:endParaRPr lang="en-CA" dirty="0">
              <a:solidFill>
                <a:schemeClr val="bg1"/>
              </a:solidFill>
            </a:endParaRPr>
          </a:p>
        </p:txBody>
      </p:sp>
      <p:sp>
        <p:nvSpPr>
          <p:cNvPr id="14" name="Textfeld 13">
            <a:extLst>
              <a:ext uri="{FF2B5EF4-FFF2-40B4-BE49-F238E27FC236}">
                <a16:creationId xmlns:a16="http://schemas.microsoft.com/office/drawing/2014/main" id="{4203A32E-1E13-494A-8540-F17D44F9DD30}"/>
              </a:ext>
            </a:extLst>
          </p:cNvPr>
          <p:cNvSpPr txBox="1"/>
          <p:nvPr/>
        </p:nvSpPr>
        <p:spPr>
          <a:xfrm>
            <a:off x="3378642" y="5627113"/>
            <a:ext cx="894091" cy="369332"/>
          </a:xfrm>
          <a:prstGeom prst="rect">
            <a:avLst/>
          </a:prstGeom>
          <a:noFill/>
        </p:spPr>
        <p:txBody>
          <a:bodyPr wrap="square" rtlCol="0">
            <a:spAutoFit/>
          </a:bodyPr>
          <a:lstStyle/>
          <a:p>
            <a:r>
              <a:rPr lang="en-CA" dirty="0" err="1">
                <a:solidFill>
                  <a:schemeClr val="bg1"/>
                </a:solidFill>
              </a:rPr>
              <a:t>Welche</a:t>
            </a:r>
            <a:endParaRPr lang="en-CA" dirty="0">
              <a:solidFill>
                <a:schemeClr val="bg1"/>
              </a:solidFill>
            </a:endParaRPr>
          </a:p>
        </p:txBody>
      </p:sp>
      <p:sp>
        <p:nvSpPr>
          <p:cNvPr id="15" name="Textfeld 14">
            <a:extLst>
              <a:ext uri="{FF2B5EF4-FFF2-40B4-BE49-F238E27FC236}">
                <a16:creationId xmlns:a16="http://schemas.microsoft.com/office/drawing/2014/main" id="{AF1FD6AA-358C-4243-96FA-49F81E6463C6}"/>
              </a:ext>
            </a:extLst>
          </p:cNvPr>
          <p:cNvSpPr txBox="1"/>
          <p:nvPr/>
        </p:nvSpPr>
        <p:spPr>
          <a:xfrm>
            <a:off x="4922932" y="2723493"/>
            <a:ext cx="597087" cy="369332"/>
          </a:xfrm>
          <a:prstGeom prst="rect">
            <a:avLst/>
          </a:prstGeom>
          <a:noFill/>
        </p:spPr>
        <p:txBody>
          <a:bodyPr wrap="none" rtlCol="0">
            <a:spAutoFit/>
          </a:bodyPr>
          <a:lstStyle/>
          <a:p>
            <a:r>
              <a:rPr lang="en-CA" dirty="0">
                <a:solidFill>
                  <a:schemeClr val="bg1"/>
                </a:solidFill>
              </a:rPr>
              <a:t>Was</a:t>
            </a:r>
          </a:p>
        </p:txBody>
      </p:sp>
    </p:spTree>
    <p:extLst>
      <p:ext uri="{BB962C8B-B14F-4D97-AF65-F5344CB8AC3E}">
        <p14:creationId xmlns:p14="http://schemas.microsoft.com/office/powerpoint/2010/main" val="212968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CF4E0-B529-46CC-AAFF-D7A4211BB81F}"/>
              </a:ext>
            </a:extLst>
          </p:cNvPr>
          <p:cNvSpPr>
            <a:spLocks noGrp="1"/>
          </p:cNvSpPr>
          <p:nvPr>
            <p:ph type="title"/>
          </p:nvPr>
        </p:nvSpPr>
        <p:spPr/>
        <p:txBody>
          <a:bodyPr>
            <a:normAutofit/>
          </a:bodyPr>
          <a:lstStyle/>
          <a:p>
            <a:r>
              <a:rPr lang="en-CA" sz="6000" dirty="0"/>
              <a:t>Leading for Innovation</a:t>
            </a:r>
          </a:p>
        </p:txBody>
      </p:sp>
      <p:pic>
        <p:nvPicPr>
          <p:cNvPr id="3" name="Grafik 2">
            <a:extLst>
              <a:ext uri="{FF2B5EF4-FFF2-40B4-BE49-F238E27FC236}">
                <a16:creationId xmlns:a16="http://schemas.microsoft.com/office/drawing/2014/main" id="{9F734AB4-62D8-454E-9758-4791645181B2}"/>
              </a:ext>
            </a:extLst>
          </p:cNvPr>
          <p:cNvPicPr>
            <a:picLocks noChangeAspect="1"/>
          </p:cNvPicPr>
          <p:nvPr/>
        </p:nvPicPr>
        <p:blipFill rotWithShape="1">
          <a:blip r:embed="rId3"/>
          <a:srcRect l="17165" r="66635"/>
          <a:stretch/>
        </p:blipFill>
        <p:spPr>
          <a:xfrm>
            <a:off x="10414747" y="395220"/>
            <a:ext cx="1223683" cy="1389765"/>
          </a:xfrm>
          <a:prstGeom prst="rect">
            <a:avLst/>
          </a:prstGeom>
        </p:spPr>
      </p:pic>
      <p:sp>
        <p:nvSpPr>
          <p:cNvPr id="9" name="Inhaltsplatzhalter 8">
            <a:extLst>
              <a:ext uri="{FF2B5EF4-FFF2-40B4-BE49-F238E27FC236}">
                <a16:creationId xmlns:a16="http://schemas.microsoft.com/office/drawing/2014/main" id="{6F0597BA-899A-41F8-AE96-6135886EBFE4}"/>
              </a:ext>
            </a:extLst>
          </p:cNvPr>
          <p:cNvSpPr>
            <a:spLocks noGrp="1"/>
          </p:cNvSpPr>
          <p:nvPr>
            <p:ph idx="1"/>
          </p:nvPr>
        </p:nvSpPr>
        <p:spPr>
          <a:xfrm>
            <a:off x="2124634" y="2375647"/>
            <a:ext cx="7819465" cy="3581400"/>
          </a:xfrm>
        </p:spPr>
        <p:txBody>
          <a:bodyPr/>
          <a:lstStyle/>
          <a:p>
            <a:pPr marL="0" indent="0">
              <a:buNone/>
            </a:pPr>
            <a:r>
              <a:rPr lang="en-CA" dirty="0" err="1"/>
              <a:t>Aufgrund</a:t>
            </a:r>
            <a:r>
              <a:rPr lang="en-CA" dirty="0"/>
              <a:t> der </a:t>
            </a:r>
            <a:r>
              <a:rPr lang="en-CA" dirty="0" err="1"/>
              <a:t>aktuellen</a:t>
            </a:r>
            <a:r>
              <a:rPr lang="en-CA" dirty="0"/>
              <a:t> </a:t>
            </a:r>
            <a:r>
              <a:rPr lang="en-CA" dirty="0" err="1"/>
              <a:t>politischen</a:t>
            </a:r>
            <a:r>
              <a:rPr lang="en-CA" dirty="0"/>
              <a:t> Lage (COVID-19) </a:t>
            </a:r>
            <a:r>
              <a:rPr lang="en-CA" dirty="0" err="1"/>
              <a:t>dürfen</a:t>
            </a:r>
            <a:r>
              <a:rPr lang="en-CA" dirty="0"/>
              <a:t> </a:t>
            </a:r>
            <a:r>
              <a:rPr lang="en-CA" dirty="0" err="1"/>
              <a:t>keine</a:t>
            </a:r>
            <a:r>
              <a:rPr lang="en-CA" dirty="0"/>
              <a:t> </a:t>
            </a:r>
            <a:r>
              <a:rPr lang="en-CA" dirty="0" err="1"/>
              <a:t>Gruppenstunden</a:t>
            </a:r>
            <a:r>
              <a:rPr lang="en-CA" dirty="0"/>
              <a:t> </a:t>
            </a:r>
            <a:r>
              <a:rPr lang="en-CA" dirty="0" err="1"/>
              <a:t>mehr</a:t>
            </a:r>
            <a:r>
              <a:rPr lang="en-CA" dirty="0"/>
              <a:t> </a:t>
            </a:r>
            <a:r>
              <a:rPr lang="en-CA" dirty="0" err="1"/>
              <a:t>stattfinden</a:t>
            </a:r>
            <a:r>
              <a:rPr lang="en-CA" dirty="0"/>
              <a:t>. Daher </a:t>
            </a:r>
            <a:r>
              <a:rPr lang="en-CA" dirty="0" err="1"/>
              <a:t>werden</a:t>
            </a:r>
            <a:r>
              <a:rPr lang="en-CA" dirty="0"/>
              <a:t> </a:t>
            </a:r>
            <a:r>
              <a:rPr lang="en-CA" dirty="0" err="1"/>
              <a:t>viele</a:t>
            </a:r>
            <a:r>
              <a:rPr lang="en-CA" dirty="0"/>
              <a:t> </a:t>
            </a:r>
            <a:r>
              <a:rPr lang="en-CA" dirty="0" err="1"/>
              <a:t>Gruppenstunden</a:t>
            </a:r>
            <a:r>
              <a:rPr lang="en-CA" dirty="0"/>
              <a:t> </a:t>
            </a:r>
            <a:r>
              <a:rPr lang="en-CA" dirty="0" err="1"/>
              <a:t>im</a:t>
            </a:r>
            <a:r>
              <a:rPr lang="en-CA" dirty="0"/>
              <a:t> </a:t>
            </a:r>
            <a:r>
              <a:rPr lang="en-CA" dirty="0" err="1"/>
              <a:t>Netz</a:t>
            </a:r>
            <a:r>
              <a:rPr lang="en-CA" dirty="0"/>
              <a:t> </a:t>
            </a:r>
            <a:r>
              <a:rPr lang="en-CA" dirty="0" err="1"/>
              <a:t>durchgeführt</a:t>
            </a:r>
            <a:r>
              <a:rPr lang="en-CA" dirty="0"/>
              <a:t>. </a:t>
            </a:r>
          </a:p>
          <a:p>
            <a:pPr marL="0" indent="0">
              <a:buNone/>
            </a:pPr>
            <a:endParaRPr lang="en-CA" dirty="0"/>
          </a:p>
          <a:p>
            <a:pPr marL="0" indent="0">
              <a:buNone/>
            </a:pPr>
            <a:r>
              <a:rPr lang="en-CA" dirty="0"/>
              <a:t>Nun </a:t>
            </a:r>
            <a:r>
              <a:rPr lang="en-CA" dirty="0" err="1"/>
              <a:t>bist</a:t>
            </a:r>
            <a:r>
              <a:rPr lang="en-CA" dirty="0"/>
              <a:t> du </a:t>
            </a:r>
            <a:r>
              <a:rPr lang="en-CA" dirty="0" err="1"/>
              <a:t>gefragt</a:t>
            </a:r>
            <a:r>
              <a:rPr lang="en-CA" dirty="0"/>
              <a:t>! </a:t>
            </a:r>
            <a:r>
              <a:rPr lang="en-CA" dirty="0" err="1"/>
              <a:t>Im</a:t>
            </a:r>
            <a:r>
              <a:rPr lang="en-CA" dirty="0"/>
              <a:t> VCP </a:t>
            </a:r>
            <a:r>
              <a:rPr lang="en-CA" dirty="0" err="1"/>
              <a:t>werden</a:t>
            </a:r>
            <a:r>
              <a:rPr lang="en-CA" dirty="0"/>
              <a:t> </a:t>
            </a:r>
            <a:r>
              <a:rPr lang="en-CA" dirty="0" err="1"/>
              <a:t>zur</a:t>
            </a:r>
            <a:r>
              <a:rPr lang="en-CA" dirty="0"/>
              <a:t> Zeit </a:t>
            </a:r>
            <a:r>
              <a:rPr lang="en-CA" dirty="0" err="1"/>
              <a:t>Ideen</a:t>
            </a:r>
            <a:r>
              <a:rPr lang="en-CA" dirty="0"/>
              <a:t> </a:t>
            </a:r>
            <a:r>
              <a:rPr lang="en-CA" dirty="0" err="1"/>
              <a:t>gesammelt</a:t>
            </a:r>
            <a:r>
              <a:rPr lang="en-CA" dirty="0"/>
              <a:t>, </a:t>
            </a:r>
            <a:r>
              <a:rPr lang="en-CA" dirty="0" err="1"/>
              <a:t>wie</a:t>
            </a:r>
            <a:r>
              <a:rPr lang="en-CA" dirty="0"/>
              <a:t> so </a:t>
            </a:r>
            <a:r>
              <a:rPr lang="en-CA" dirty="0" err="1"/>
              <a:t>eine</a:t>
            </a:r>
            <a:r>
              <a:rPr lang="en-CA" dirty="0"/>
              <a:t> ‘Online-</a:t>
            </a:r>
            <a:r>
              <a:rPr lang="en-CA" dirty="0" err="1"/>
              <a:t>Gruppenstunde</a:t>
            </a:r>
            <a:r>
              <a:rPr lang="en-CA" dirty="0"/>
              <a:t>’ </a:t>
            </a:r>
            <a:r>
              <a:rPr lang="en-CA" dirty="0" err="1"/>
              <a:t>aussehen</a:t>
            </a:r>
            <a:r>
              <a:rPr lang="en-CA" dirty="0"/>
              <a:t> </a:t>
            </a:r>
            <a:r>
              <a:rPr lang="en-CA" dirty="0" err="1"/>
              <a:t>kann</a:t>
            </a:r>
            <a:r>
              <a:rPr lang="en-CA" dirty="0"/>
              <a:t>.</a:t>
            </a:r>
          </a:p>
          <a:p>
            <a:pPr marL="0" indent="0">
              <a:buNone/>
            </a:pPr>
            <a:endParaRPr lang="en-CA" dirty="0"/>
          </a:p>
          <a:p>
            <a:pPr marL="0" indent="0">
              <a:buNone/>
            </a:pPr>
            <a:r>
              <a:rPr lang="en-CA" dirty="0" err="1"/>
              <a:t>Nutze</a:t>
            </a:r>
            <a:r>
              <a:rPr lang="en-CA" dirty="0"/>
              <a:t> </a:t>
            </a:r>
            <a:r>
              <a:rPr lang="en-CA" dirty="0" err="1"/>
              <a:t>deine</a:t>
            </a:r>
            <a:r>
              <a:rPr lang="en-CA" dirty="0"/>
              <a:t> </a:t>
            </a:r>
            <a:r>
              <a:rPr lang="en-CA" dirty="0" err="1"/>
              <a:t>kreative</a:t>
            </a:r>
            <a:r>
              <a:rPr lang="en-CA" dirty="0"/>
              <a:t> </a:t>
            </a:r>
            <a:r>
              <a:rPr lang="en-CA" dirty="0" err="1"/>
              <a:t>Seite</a:t>
            </a:r>
            <a:r>
              <a:rPr lang="en-CA" dirty="0"/>
              <a:t> und </a:t>
            </a:r>
            <a:r>
              <a:rPr lang="en-CA" dirty="0" err="1"/>
              <a:t>sende</a:t>
            </a:r>
            <a:r>
              <a:rPr lang="en-CA" dirty="0"/>
              <a:t> </a:t>
            </a:r>
            <a:r>
              <a:rPr lang="en-CA" dirty="0" err="1"/>
              <a:t>alle</a:t>
            </a:r>
            <a:r>
              <a:rPr lang="en-CA" dirty="0"/>
              <a:t> </a:t>
            </a:r>
            <a:r>
              <a:rPr lang="en-CA" dirty="0" err="1"/>
              <a:t>Ideen</a:t>
            </a:r>
            <a:r>
              <a:rPr lang="en-CA" dirty="0"/>
              <a:t> an: </a:t>
            </a:r>
          </a:p>
          <a:p>
            <a:pPr marL="0" indent="0">
              <a:buNone/>
            </a:pPr>
            <a:r>
              <a:rPr lang="de-DE" u="sng" dirty="0">
                <a:hlinkClick r:id="rId4"/>
              </a:rPr>
              <a:t>gegen-das-virus@vcp.de</a:t>
            </a:r>
            <a:r>
              <a:rPr lang="de-DE" dirty="0"/>
              <a:t> </a:t>
            </a:r>
            <a:endParaRPr lang="en-CA" dirty="0"/>
          </a:p>
        </p:txBody>
      </p:sp>
    </p:spTree>
    <p:extLst>
      <p:ext uri="{BB962C8B-B14F-4D97-AF65-F5344CB8AC3E}">
        <p14:creationId xmlns:p14="http://schemas.microsoft.com/office/powerpoint/2010/main" val="2674971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7466A-890F-429C-B597-E82BE1432936}"/>
              </a:ext>
            </a:extLst>
          </p:cNvPr>
          <p:cNvSpPr>
            <a:spLocks noGrp="1"/>
          </p:cNvSpPr>
          <p:nvPr>
            <p:ph type="title"/>
          </p:nvPr>
        </p:nvSpPr>
        <p:spPr/>
        <p:txBody>
          <a:bodyPr>
            <a:noAutofit/>
          </a:bodyPr>
          <a:lstStyle/>
          <a:p>
            <a:r>
              <a:rPr lang="en-CA" sz="6000" dirty="0"/>
              <a:t>Leading for </a:t>
            </a:r>
            <a:br>
              <a:rPr lang="en-CA" sz="6000" dirty="0"/>
            </a:br>
            <a:r>
              <a:rPr lang="en-CA" sz="6000" dirty="0"/>
              <a:t>Girls’ Empowerment</a:t>
            </a:r>
          </a:p>
        </p:txBody>
      </p:sp>
      <p:pic>
        <p:nvPicPr>
          <p:cNvPr id="4" name="Grafik 3">
            <a:extLst>
              <a:ext uri="{FF2B5EF4-FFF2-40B4-BE49-F238E27FC236}">
                <a16:creationId xmlns:a16="http://schemas.microsoft.com/office/drawing/2014/main" id="{6228BC39-4DC1-4615-9F6E-065058CCA862}"/>
              </a:ext>
            </a:extLst>
          </p:cNvPr>
          <p:cNvPicPr>
            <a:picLocks noChangeAspect="1"/>
          </p:cNvPicPr>
          <p:nvPr/>
        </p:nvPicPr>
        <p:blipFill rotWithShape="1">
          <a:blip r:embed="rId3"/>
          <a:srcRect l="51035" r="33047"/>
          <a:stretch/>
        </p:blipFill>
        <p:spPr>
          <a:xfrm>
            <a:off x="10499940" y="270687"/>
            <a:ext cx="1212006" cy="1564835"/>
          </a:xfrm>
          <a:prstGeom prst="rect">
            <a:avLst/>
          </a:prstGeom>
        </p:spPr>
      </p:pic>
      <p:sp>
        <p:nvSpPr>
          <p:cNvPr id="6" name="Inhaltsplatzhalter 5">
            <a:extLst>
              <a:ext uri="{FF2B5EF4-FFF2-40B4-BE49-F238E27FC236}">
                <a16:creationId xmlns:a16="http://schemas.microsoft.com/office/drawing/2014/main" id="{0050AF7B-5FA2-4F5C-88ED-8A9C49FA5ED6}"/>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de-DE" dirty="0"/>
              <a:t>Wenn du bereits an den anderen Kursen rund um das Thema Gender </a:t>
            </a:r>
            <a:r>
              <a:rPr lang="de-DE" dirty="0" err="1"/>
              <a:t>Equality</a:t>
            </a:r>
            <a:r>
              <a:rPr lang="de-DE" dirty="0"/>
              <a:t> teilgenommen habt, dann bist du in diesem Mindset schon Experte!</a:t>
            </a:r>
          </a:p>
          <a:p>
            <a:pPr marL="0" indent="0">
              <a:buNone/>
            </a:pPr>
            <a:r>
              <a:rPr lang="de-DE" dirty="0"/>
              <a:t>Daher gibt es an dieser Stelle keine konkrete Aufgabe zu lösen, sondern einfach den Hinweis, dein bereits erlerntes Wissen nochmal abzurufen.</a:t>
            </a:r>
          </a:p>
          <a:p>
            <a:pPr marL="0" indent="0">
              <a:buNone/>
            </a:pPr>
            <a:r>
              <a:rPr lang="de-DE" dirty="0"/>
              <a:t>Falls du noch nicht an den Kursen teilgenommen hast, dann hier die Aufgabe dich einfach mal durch zu klicken und dich genauer mit dem Thema auseinander zu setzen</a:t>
            </a:r>
            <a:r>
              <a:rPr lang="en-CA" dirty="0"/>
              <a:t>.</a:t>
            </a:r>
          </a:p>
        </p:txBody>
      </p:sp>
    </p:spTree>
    <p:extLst>
      <p:ext uri="{BB962C8B-B14F-4D97-AF65-F5344CB8AC3E}">
        <p14:creationId xmlns:p14="http://schemas.microsoft.com/office/powerpoint/2010/main" val="377714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5">
            <a:extLst>
              <a:ext uri="{FF2B5EF4-FFF2-40B4-BE49-F238E27FC236}">
                <a16:creationId xmlns:a16="http://schemas.microsoft.com/office/drawing/2014/main" id="{B3187051-F94E-4112-8D96-2CD85246EA9E}"/>
              </a:ext>
            </a:extLst>
          </p:cNvPr>
          <p:cNvPicPr>
            <a:picLocks noChangeAspect="1"/>
          </p:cNvPicPr>
          <p:nvPr/>
        </p:nvPicPr>
        <p:blipFill>
          <a:blip r:embed="rId3"/>
          <a:stretch>
            <a:fillRect/>
          </a:stretch>
        </p:blipFill>
        <p:spPr>
          <a:xfrm>
            <a:off x="1336672" y="1862418"/>
            <a:ext cx="3260229" cy="5096027"/>
          </a:xfrm>
          <a:prstGeom prst="rect">
            <a:avLst/>
          </a:prstGeom>
        </p:spPr>
      </p:pic>
      <p:sp>
        <p:nvSpPr>
          <p:cNvPr id="2" name="Textfeld 1">
            <a:extLst>
              <a:ext uri="{FF2B5EF4-FFF2-40B4-BE49-F238E27FC236}">
                <a16:creationId xmlns:a16="http://schemas.microsoft.com/office/drawing/2014/main" id="{C0C4CCE6-19DE-428B-98F5-E107A1F79DC1}"/>
              </a:ext>
            </a:extLst>
          </p:cNvPr>
          <p:cNvSpPr txBox="1"/>
          <p:nvPr/>
        </p:nvSpPr>
        <p:spPr>
          <a:xfrm>
            <a:off x="1105539" y="490818"/>
            <a:ext cx="4358501" cy="1477328"/>
          </a:xfrm>
          <a:prstGeom prst="rect">
            <a:avLst/>
          </a:prstGeom>
          <a:noFill/>
        </p:spPr>
        <p:txBody>
          <a:bodyPr wrap="none" rtlCol="0">
            <a:spAutoFit/>
          </a:bodyPr>
          <a:lstStyle/>
          <a:p>
            <a:r>
              <a:rPr lang="de-DE" dirty="0"/>
              <a:t>Welche der </a:t>
            </a:r>
            <a:r>
              <a:rPr lang="de-DE" b="1" dirty="0"/>
              <a:t>Leadership-Tipps</a:t>
            </a:r>
            <a:r>
              <a:rPr lang="de-DE" dirty="0"/>
              <a:t> sind für dich </a:t>
            </a:r>
          </a:p>
          <a:p>
            <a:r>
              <a:rPr lang="de-DE" dirty="0"/>
              <a:t>am Relevantesten?</a:t>
            </a:r>
          </a:p>
          <a:p>
            <a:endParaRPr lang="de-DE" dirty="0"/>
          </a:p>
          <a:p>
            <a:r>
              <a:rPr lang="de-DE" dirty="0"/>
              <a:t>Bringe sie auf deinem Notizblock in eine </a:t>
            </a:r>
          </a:p>
          <a:p>
            <a:r>
              <a:rPr lang="de-DE" dirty="0"/>
              <a:t>für dich passende Reihenfolge.</a:t>
            </a:r>
          </a:p>
        </p:txBody>
      </p:sp>
      <p:sp>
        <p:nvSpPr>
          <p:cNvPr id="3" name="Rechteck 2">
            <a:extLst>
              <a:ext uri="{FF2B5EF4-FFF2-40B4-BE49-F238E27FC236}">
                <a16:creationId xmlns:a16="http://schemas.microsoft.com/office/drawing/2014/main" id="{1863076F-3C53-4D5F-9A79-5027251509C7}"/>
              </a:ext>
            </a:extLst>
          </p:cNvPr>
          <p:cNvSpPr/>
          <p:nvPr/>
        </p:nvSpPr>
        <p:spPr>
          <a:xfrm>
            <a:off x="6385112" y="751344"/>
            <a:ext cx="6096000" cy="5355312"/>
          </a:xfrm>
          <a:prstGeom prst="rect">
            <a:avLst/>
          </a:prstGeom>
        </p:spPr>
        <p:txBody>
          <a:bodyPr>
            <a:spAutoFit/>
          </a:bodyPr>
          <a:lstStyle/>
          <a:p>
            <a:r>
              <a:rPr lang="de-DE" dirty="0"/>
              <a:t>Seine eigene Meinung vertreten</a:t>
            </a:r>
          </a:p>
          <a:p>
            <a:endParaRPr lang="de-DE" dirty="0"/>
          </a:p>
          <a:p>
            <a:r>
              <a:rPr lang="de-DE" dirty="0"/>
              <a:t>Deine Werte kennen</a:t>
            </a:r>
          </a:p>
          <a:p>
            <a:endParaRPr lang="de-DE" dirty="0"/>
          </a:p>
          <a:p>
            <a:r>
              <a:rPr lang="de-DE" dirty="0"/>
              <a:t>Nach Hilfe fragen und Hilfe akzeptieren</a:t>
            </a:r>
          </a:p>
          <a:p>
            <a:endParaRPr lang="de-DE" dirty="0"/>
          </a:p>
          <a:p>
            <a:r>
              <a:rPr lang="de-DE" dirty="0"/>
              <a:t>An dich selbst glauben</a:t>
            </a:r>
          </a:p>
          <a:p>
            <a:endParaRPr lang="de-DE" dirty="0"/>
          </a:p>
          <a:p>
            <a:r>
              <a:rPr lang="de-DE" dirty="0"/>
              <a:t>Wertvolle Partner an seiner Seite haben</a:t>
            </a:r>
          </a:p>
          <a:p>
            <a:endParaRPr lang="de-DE" dirty="0"/>
          </a:p>
          <a:p>
            <a:r>
              <a:rPr lang="de-DE" dirty="0"/>
              <a:t>Von positiven Menschen umgeben sein</a:t>
            </a:r>
          </a:p>
          <a:p>
            <a:endParaRPr lang="de-DE" dirty="0"/>
          </a:p>
          <a:p>
            <a:r>
              <a:rPr lang="de-DE" dirty="0"/>
              <a:t>Nie aufhören zu lernen</a:t>
            </a:r>
          </a:p>
          <a:p>
            <a:endParaRPr lang="de-DE" dirty="0"/>
          </a:p>
          <a:p>
            <a:r>
              <a:rPr lang="de-DE" dirty="0"/>
              <a:t>Jede Chance nutzen</a:t>
            </a:r>
          </a:p>
          <a:p>
            <a:endParaRPr lang="de-DE" dirty="0"/>
          </a:p>
          <a:p>
            <a:r>
              <a:rPr lang="de-DE" dirty="0"/>
              <a:t>Seine eigenen Grenzen überwinden</a:t>
            </a:r>
          </a:p>
          <a:p>
            <a:endParaRPr lang="de-DE" dirty="0"/>
          </a:p>
          <a:p>
            <a:r>
              <a:rPr lang="de-DE" dirty="0"/>
              <a:t>Voraus planen und unnötige Aufgaben weglassen</a:t>
            </a:r>
          </a:p>
        </p:txBody>
      </p:sp>
    </p:spTree>
    <p:extLst>
      <p:ext uri="{BB962C8B-B14F-4D97-AF65-F5344CB8AC3E}">
        <p14:creationId xmlns:p14="http://schemas.microsoft.com/office/powerpoint/2010/main" val="94570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A7609-E86B-4796-A7F6-CD724DEFDE36}"/>
              </a:ext>
            </a:extLst>
          </p:cNvPr>
          <p:cNvSpPr>
            <a:spLocks noGrp="1"/>
          </p:cNvSpPr>
          <p:nvPr>
            <p:ph type="title"/>
          </p:nvPr>
        </p:nvSpPr>
        <p:spPr/>
        <p:txBody>
          <a:bodyPr>
            <a:normAutofit fontScale="90000"/>
          </a:bodyPr>
          <a:lstStyle/>
          <a:p>
            <a:pPr algn="ctr"/>
            <a:r>
              <a:rPr lang="de-DE" b="1" dirty="0"/>
              <a:t>Wer kann alles ein Leader sein?</a:t>
            </a:r>
            <a:br>
              <a:rPr lang="de-DE" dirty="0"/>
            </a:br>
            <a:br>
              <a:rPr lang="de-DE" dirty="0"/>
            </a:br>
            <a:r>
              <a:rPr lang="de-DE" sz="4000" dirty="0"/>
              <a:t>Vielleicht ist dir beim betrachten des Leadership Modells aufgefallen, dass all das auch Dinge sind, die wir im Alltag anwenden, nach denen manche von euch vielleicht auch leben. Deswegen hier nochmal zum Schluss:</a:t>
            </a:r>
            <a:br>
              <a:rPr lang="de-DE" sz="4000" dirty="0"/>
            </a:br>
            <a:r>
              <a:rPr lang="de-DE" sz="4000" b="1" dirty="0"/>
              <a:t>JEDE_R </a:t>
            </a:r>
            <a:r>
              <a:rPr lang="de-DE" sz="4000" dirty="0"/>
              <a:t>kann ein Leader sein! Vielleicht ist dir ja heute aufgefallen, dass du schon ein Leader bist</a:t>
            </a:r>
          </a:p>
        </p:txBody>
      </p:sp>
    </p:spTree>
    <p:extLst>
      <p:ext uri="{BB962C8B-B14F-4D97-AF65-F5344CB8AC3E}">
        <p14:creationId xmlns:p14="http://schemas.microsoft.com/office/powerpoint/2010/main" val="97205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2531A-9BD5-4FA7-93A8-7B5C8A1EDEEF}"/>
              </a:ext>
            </a:extLst>
          </p:cNvPr>
          <p:cNvSpPr>
            <a:spLocks noGrp="1"/>
          </p:cNvSpPr>
          <p:nvPr>
            <p:ph type="ctrTitle"/>
          </p:nvPr>
        </p:nvSpPr>
        <p:spPr>
          <a:xfrm>
            <a:off x="1915127" y="1928704"/>
            <a:ext cx="8361229" cy="2098226"/>
          </a:xfrm>
        </p:spPr>
        <p:txBody>
          <a:bodyPr/>
          <a:lstStyle/>
          <a:p>
            <a:r>
              <a:rPr lang="en-US" sz="8800" dirty="0"/>
              <a:t>Feedback</a:t>
            </a:r>
          </a:p>
        </p:txBody>
      </p:sp>
      <p:pic>
        <p:nvPicPr>
          <p:cNvPr id="1026" name="Picture 2" descr="Bildergebnis für karlshochschule logo">
            <a:extLst>
              <a:ext uri="{FF2B5EF4-FFF2-40B4-BE49-F238E27FC236}">
                <a16:creationId xmlns:a16="http://schemas.microsoft.com/office/drawing/2014/main" id="{433505B7-2177-4AFA-B681-93B3C3776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744" y="842297"/>
            <a:ext cx="2037029" cy="511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E76366-95E9-4C83-9928-FB7537745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710565" y="5304473"/>
            <a:ext cx="4112895" cy="7545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B41475DA-87E2-4E40-B502-799375031096}"/>
                  </a:ext>
                </a:extLst>
              </p14:cNvPr>
              <p14:cNvContentPartPr/>
              <p14:nvPr/>
            </p14:nvContentPartPr>
            <p14:xfrm>
              <a:off x="375620" y="45425"/>
              <a:ext cx="374760" cy="1104480"/>
            </p14:xfrm>
          </p:contentPart>
        </mc:Choice>
        <mc:Fallback xmlns="">
          <p:pic>
            <p:nvPicPr>
              <p:cNvPr id="17" name="Freihand 16">
                <a:extLst>
                  <a:ext uri="{FF2B5EF4-FFF2-40B4-BE49-F238E27FC236}">
                    <a16:creationId xmlns:a16="http://schemas.microsoft.com/office/drawing/2014/main" id="{B41475DA-87E2-4E40-B502-799375031096}"/>
                  </a:ext>
                </a:extLst>
              </p:cNvPr>
              <p:cNvPicPr/>
              <p:nvPr/>
            </p:nvPicPr>
            <p:blipFill>
              <a:blip r:embed="rId6"/>
              <a:stretch>
                <a:fillRect/>
              </a:stretch>
            </p:blipFill>
            <p:spPr>
              <a:xfrm>
                <a:off x="312620" y="-17575"/>
                <a:ext cx="500400" cy="123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405EC441-202C-4952-B74A-D5913B45290C}"/>
                  </a:ext>
                </a:extLst>
              </p14:cNvPr>
              <p14:cNvContentPartPr/>
              <p14:nvPr/>
            </p14:nvContentPartPr>
            <p14:xfrm>
              <a:off x="369500" y="842297"/>
              <a:ext cx="279720" cy="2627280"/>
            </p14:xfrm>
          </p:contentPart>
        </mc:Choice>
        <mc:Fallback xmlns="">
          <p:pic>
            <p:nvPicPr>
              <p:cNvPr id="18" name="Freihand 17">
                <a:extLst>
                  <a:ext uri="{FF2B5EF4-FFF2-40B4-BE49-F238E27FC236}">
                    <a16:creationId xmlns:a16="http://schemas.microsoft.com/office/drawing/2014/main" id="{405EC441-202C-4952-B74A-D5913B45290C}"/>
                  </a:ext>
                </a:extLst>
              </p:cNvPr>
              <p:cNvPicPr/>
              <p:nvPr/>
            </p:nvPicPr>
            <p:blipFill>
              <a:blip r:embed="rId8"/>
              <a:stretch>
                <a:fillRect/>
              </a:stretch>
            </p:blipFill>
            <p:spPr>
              <a:xfrm>
                <a:off x="306500" y="779297"/>
                <a:ext cx="405360" cy="275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FC6DC79B-0BD6-4E97-87CA-54C3750EFEF9}"/>
                  </a:ext>
                </a:extLst>
              </p14:cNvPr>
              <p14:cNvContentPartPr/>
              <p14:nvPr/>
            </p14:nvContentPartPr>
            <p14:xfrm>
              <a:off x="335300" y="2977817"/>
              <a:ext cx="318240" cy="2078280"/>
            </p14:xfrm>
          </p:contentPart>
        </mc:Choice>
        <mc:Fallback xmlns="">
          <p:pic>
            <p:nvPicPr>
              <p:cNvPr id="19" name="Freihand 18">
                <a:extLst>
                  <a:ext uri="{FF2B5EF4-FFF2-40B4-BE49-F238E27FC236}">
                    <a16:creationId xmlns:a16="http://schemas.microsoft.com/office/drawing/2014/main" id="{FC6DC79B-0BD6-4E97-87CA-54C3750EFEF9}"/>
                  </a:ext>
                </a:extLst>
              </p:cNvPr>
              <p:cNvPicPr/>
              <p:nvPr/>
            </p:nvPicPr>
            <p:blipFill>
              <a:blip r:embed="rId10"/>
              <a:stretch>
                <a:fillRect/>
              </a:stretch>
            </p:blipFill>
            <p:spPr>
              <a:xfrm>
                <a:off x="272300" y="2914806"/>
                <a:ext cx="443880" cy="22039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07C0E770-11CC-47E9-B273-93F69F3EE916}"/>
                  </a:ext>
                </a:extLst>
              </p14:cNvPr>
              <p14:cNvContentPartPr/>
              <p14:nvPr/>
            </p14:nvContentPartPr>
            <p14:xfrm>
              <a:off x="381020" y="4953497"/>
              <a:ext cx="324360" cy="1851840"/>
            </p14:xfrm>
          </p:contentPart>
        </mc:Choice>
        <mc:Fallback xmlns="">
          <p:pic>
            <p:nvPicPr>
              <p:cNvPr id="20" name="Freihand 19">
                <a:extLst>
                  <a:ext uri="{FF2B5EF4-FFF2-40B4-BE49-F238E27FC236}">
                    <a16:creationId xmlns:a16="http://schemas.microsoft.com/office/drawing/2014/main" id="{07C0E770-11CC-47E9-B273-93F69F3EE916}"/>
                  </a:ext>
                </a:extLst>
              </p:cNvPr>
              <p:cNvPicPr/>
              <p:nvPr/>
            </p:nvPicPr>
            <p:blipFill>
              <a:blip r:embed="rId12"/>
              <a:stretch>
                <a:fillRect/>
              </a:stretch>
            </p:blipFill>
            <p:spPr>
              <a:xfrm>
                <a:off x="317950" y="4890485"/>
                <a:ext cx="450140" cy="1977504"/>
              </a:xfrm>
              <a:prstGeom prst="rect">
                <a:avLst/>
              </a:prstGeom>
            </p:spPr>
          </p:pic>
        </mc:Fallback>
      </mc:AlternateContent>
      <p:sp>
        <p:nvSpPr>
          <p:cNvPr id="5" name="Textfeld 4">
            <a:extLst>
              <a:ext uri="{FF2B5EF4-FFF2-40B4-BE49-F238E27FC236}">
                <a16:creationId xmlns:a16="http://schemas.microsoft.com/office/drawing/2014/main" id="{FB697798-2B29-43CF-A22F-675309C3B6BA}"/>
              </a:ext>
            </a:extLst>
          </p:cNvPr>
          <p:cNvSpPr txBox="1"/>
          <p:nvPr/>
        </p:nvSpPr>
        <p:spPr>
          <a:xfrm>
            <a:off x="7370762" y="842297"/>
            <a:ext cx="2039982" cy="369332"/>
          </a:xfrm>
          <a:prstGeom prst="rect">
            <a:avLst/>
          </a:prstGeom>
          <a:noFill/>
        </p:spPr>
        <p:txBody>
          <a:bodyPr wrap="none" rtlCol="0">
            <a:spAutoFit/>
          </a:bodyPr>
          <a:lstStyle/>
          <a:p>
            <a:r>
              <a:rPr lang="de-DE" dirty="0"/>
              <a:t>In Kooperation mit</a:t>
            </a:r>
          </a:p>
        </p:txBody>
      </p:sp>
    </p:spTree>
    <p:extLst>
      <p:ext uri="{BB962C8B-B14F-4D97-AF65-F5344CB8AC3E}">
        <p14:creationId xmlns:p14="http://schemas.microsoft.com/office/powerpoint/2010/main" val="213402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4D210-225B-4BA1-B934-770C724706DC}"/>
              </a:ext>
            </a:extLst>
          </p:cNvPr>
          <p:cNvSpPr>
            <a:spLocks noGrp="1"/>
          </p:cNvSpPr>
          <p:nvPr>
            <p:ph type="title"/>
          </p:nvPr>
        </p:nvSpPr>
        <p:spPr/>
        <p:txBody>
          <a:bodyPr>
            <a:normAutofit/>
          </a:bodyPr>
          <a:lstStyle/>
          <a:p>
            <a:r>
              <a:rPr lang="en-CA" sz="6600" dirty="0" err="1"/>
              <a:t>Einleitung</a:t>
            </a:r>
            <a:endParaRPr lang="en-CA" sz="6600" dirty="0"/>
          </a:p>
        </p:txBody>
      </p:sp>
      <p:sp>
        <p:nvSpPr>
          <p:cNvPr id="3" name="Inhaltsplatzhalter 2">
            <a:extLst>
              <a:ext uri="{FF2B5EF4-FFF2-40B4-BE49-F238E27FC236}">
                <a16:creationId xmlns:a16="http://schemas.microsoft.com/office/drawing/2014/main" id="{9339DA54-1079-434E-A68E-1FB5416BAD18}"/>
              </a:ext>
            </a:extLst>
          </p:cNvPr>
          <p:cNvSpPr>
            <a:spLocks noGrp="1"/>
          </p:cNvSpPr>
          <p:nvPr>
            <p:ph idx="1"/>
          </p:nvPr>
        </p:nvSpPr>
        <p:spPr/>
        <p:txBody>
          <a:bodyPr/>
          <a:lstStyle/>
          <a:p>
            <a:pPr marL="0" indent="0">
              <a:buNone/>
            </a:pPr>
            <a:r>
              <a:rPr lang="de-DE" dirty="0"/>
              <a:t>Hallo! </a:t>
            </a:r>
          </a:p>
          <a:p>
            <a:pPr marL="0" indent="0">
              <a:buNone/>
            </a:pPr>
            <a:r>
              <a:rPr lang="de-DE" dirty="0"/>
              <a:t>Schön, dass du Lust auf den Leadership Workshop hast.</a:t>
            </a:r>
          </a:p>
          <a:p>
            <a:pPr marL="0" indent="0">
              <a:buNone/>
            </a:pPr>
            <a:r>
              <a:rPr lang="de-DE" dirty="0"/>
              <a:t>In diesem Kurs geht es darum sich mit der Leadership Definition von WAGGGS auseinanderzusetzen, sich selbst als Führungspersönlichkeit zu reflektieren und gibt euch praktische Tipps mit an die Hand. </a:t>
            </a:r>
          </a:p>
          <a:p>
            <a:pPr marL="0" indent="0">
              <a:buNone/>
            </a:pPr>
            <a:r>
              <a:rPr lang="de-DE" dirty="0"/>
              <a:t>Du brauchst einen Notizblock und einen Stift um an diesem Kurs teilzunehmen.</a:t>
            </a:r>
          </a:p>
          <a:p>
            <a:pPr marL="0" indent="0">
              <a:buNone/>
            </a:pPr>
            <a:r>
              <a:rPr lang="de-DE" dirty="0"/>
              <a:t>Wir wünschen dir viel Spaß!</a:t>
            </a:r>
          </a:p>
          <a:p>
            <a:pPr marL="0" indent="0">
              <a:buNone/>
            </a:pPr>
            <a:endParaRPr lang="en-CA" dirty="0"/>
          </a:p>
        </p:txBody>
      </p:sp>
    </p:spTree>
    <p:extLst>
      <p:ext uri="{BB962C8B-B14F-4D97-AF65-F5344CB8AC3E}">
        <p14:creationId xmlns:p14="http://schemas.microsoft.com/office/powerpoint/2010/main" val="172902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4688D-EBEC-42F7-B241-E4E9093D89BD}"/>
              </a:ext>
            </a:extLst>
          </p:cNvPr>
          <p:cNvSpPr>
            <a:spLocks noGrp="1"/>
          </p:cNvSpPr>
          <p:nvPr>
            <p:ph type="title"/>
          </p:nvPr>
        </p:nvSpPr>
        <p:spPr>
          <a:xfrm>
            <a:off x="2070848" y="1919567"/>
            <a:ext cx="8612840" cy="3314700"/>
          </a:xfrm>
        </p:spPr>
        <p:txBody>
          <a:bodyPr>
            <a:normAutofit/>
          </a:bodyPr>
          <a:lstStyle/>
          <a:p>
            <a:pPr algn="ctr"/>
            <a:r>
              <a:rPr lang="de-DE" sz="5400" b="1" dirty="0"/>
              <a:t>Was bedeutet Leadership ?</a:t>
            </a:r>
            <a:br>
              <a:rPr lang="de-DE" sz="5400" b="1" dirty="0"/>
            </a:br>
            <a:br>
              <a:rPr lang="de-DE" sz="3200" dirty="0"/>
            </a:br>
            <a:r>
              <a:rPr lang="de-DE" sz="3200" dirty="0"/>
              <a:t>Gestalte eine Mindmap mit vielen verschiedenen Zweigen und finde heraus, was du bereits über Leadership weißt.</a:t>
            </a:r>
            <a:br>
              <a:rPr lang="de-DE" sz="5400" b="1" dirty="0"/>
            </a:br>
            <a:endParaRPr lang="de-DE" sz="5400" b="1" dirty="0"/>
          </a:p>
        </p:txBody>
      </p:sp>
    </p:spTree>
    <p:extLst>
      <p:ext uri="{BB962C8B-B14F-4D97-AF65-F5344CB8AC3E}">
        <p14:creationId xmlns:p14="http://schemas.microsoft.com/office/powerpoint/2010/main" val="140048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C2ABB-7303-4946-9372-58BCD6876981}"/>
              </a:ext>
            </a:extLst>
          </p:cNvPr>
          <p:cNvSpPr>
            <a:spLocks noGrp="1"/>
          </p:cNvSpPr>
          <p:nvPr>
            <p:ph type="title"/>
          </p:nvPr>
        </p:nvSpPr>
        <p:spPr>
          <a:xfrm>
            <a:off x="1663177" y="1798544"/>
            <a:ext cx="9601200" cy="3607174"/>
          </a:xfrm>
        </p:spPr>
        <p:txBody>
          <a:bodyPr>
            <a:noAutofit/>
          </a:bodyPr>
          <a:lstStyle/>
          <a:p>
            <a:pPr algn="ctr"/>
            <a:r>
              <a:rPr lang="en-US" sz="4000" b="1" dirty="0"/>
              <a:t>WAGGGS </a:t>
            </a:r>
            <a:r>
              <a:rPr lang="de-DE" sz="3600" dirty="0"/>
              <a:t>definiert</a:t>
            </a:r>
            <a:r>
              <a:rPr lang="en-US" sz="3600" dirty="0"/>
              <a:t> Leadership so:</a:t>
            </a:r>
            <a:br>
              <a:rPr lang="en-US" sz="3600" dirty="0"/>
            </a:br>
            <a:br>
              <a:rPr lang="en-US" sz="3600" dirty="0"/>
            </a:br>
            <a:r>
              <a:rPr lang="en-US" sz="3600" dirty="0"/>
              <a:t>A good leader is a lifelong learner who consciously deepens their understanding of different contexts, draws on different wisdoms, and uses that learning to collaborate with others to make a difference.</a:t>
            </a:r>
            <a:br>
              <a:rPr lang="en-US" sz="3600" dirty="0"/>
            </a:br>
            <a:br>
              <a:rPr lang="en-US" sz="3200" dirty="0"/>
            </a:br>
            <a:endParaRPr lang="en-US" sz="2000" dirty="0"/>
          </a:p>
        </p:txBody>
      </p:sp>
    </p:spTree>
    <p:extLst>
      <p:ext uri="{BB962C8B-B14F-4D97-AF65-F5344CB8AC3E}">
        <p14:creationId xmlns:p14="http://schemas.microsoft.com/office/powerpoint/2010/main" val="421487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C2ABB-7303-4946-9372-58BCD6876981}"/>
              </a:ext>
            </a:extLst>
          </p:cNvPr>
          <p:cNvSpPr>
            <a:spLocks noGrp="1"/>
          </p:cNvSpPr>
          <p:nvPr>
            <p:ph type="title"/>
          </p:nvPr>
        </p:nvSpPr>
        <p:spPr>
          <a:xfrm>
            <a:off x="1535429" y="507627"/>
            <a:ext cx="9601200" cy="5456144"/>
          </a:xfrm>
        </p:spPr>
        <p:txBody>
          <a:bodyPr>
            <a:noAutofit/>
          </a:bodyPr>
          <a:lstStyle/>
          <a:p>
            <a:pPr algn="ctr"/>
            <a:br>
              <a:rPr lang="en-US" sz="3600" dirty="0"/>
            </a:br>
            <a:r>
              <a:rPr lang="de-DE" sz="3600" dirty="0"/>
              <a:t>Das bedeutet auf Deutsch folgendes:</a:t>
            </a:r>
            <a:br>
              <a:rPr lang="de-DE" sz="3600" dirty="0"/>
            </a:br>
            <a:br>
              <a:rPr lang="de-DE" sz="3600" dirty="0"/>
            </a:br>
            <a:r>
              <a:rPr lang="de-DE" sz="3600" dirty="0"/>
              <a:t>Eine gute Führungspersönlichkeit ist jemand, der bewusst an sich selber arbeitet und sein Verständnis der Welt vertieft. Es ist auch jemand, der mit anderen zusammenarbeiten kann und dadurch von anderen lernt und eine Veränderung bewirkt. </a:t>
            </a:r>
            <a:br>
              <a:rPr lang="de-DE" sz="3600" dirty="0"/>
            </a:br>
            <a:br>
              <a:rPr lang="de-DE" sz="3600" dirty="0"/>
            </a:br>
            <a:r>
              <a:rPr lang="de-DE" sz="2400" dirty="0"/>
              <a:t>Gibt es </a:t>
            </a:r>
            <a:r>
              <a:rPr lang="de-DE" sz="2400" b="1" u="sng" dirty="0"/>
              <a:t>Gemeinsamkeiten</a:t>
            </a:r>
            <a:r>
              <a:rPr lang="de-DE" sz="2400" dirty="0"/>
              <a:t> zu deiner Leadership-Definition?</a:t>
            </a:r>
            <a:br>
              <a:rPr lang="de-DE" sz="3600" dirty="0"/>
            </a:br>
            <a:endParaRPr lang="en-US" sz="2000" dirty="0"/>
          </a:p>
        </p:txBody>
      </p:sp>
      <p:pic>
        <p:nvPicPr>
          <p:cNvPr id="4" name="Grafik 3" descr="Pfeil nach links drehen">
            <a:extLst>
              <a:ext uri="{FF2B5EF4-FFF2-40B4-BE49-F238E27FC236}">
                <a16:creationId xmlns:a16="http://schemas.microsoft.com/office/drawing/2014/main" id="{6439DB1B-359F-476D-B979-5D481FA48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450041" y="4914901"/>
            <a:ext cx="914400" cy="914400"/>
          </a:xfrm>
          <a:prstGeom prst="rect">
            <a:avLst/>
          </a:prstGeom>
        </p:spPr>
      </p:pic>
    </p:spTree>
    <p:extLst>
      <p:ext uri="{BB962C8B-B14F-4D97-AF65-F5344CB8AC3E}">
        <p14:creationId xmlns:p14="http://schemas.microsoft.com/office/powerpoint/2010/main" val="90694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C2ABB-7303-4946-9372-58BCD6876981}"/>
              </a:ext>
            </a:extLst>
          </p:cNvPr>
          <p:cNvSpPr>
            <a:spLocks noGrp="1"/>
          </p:cNvSpPr>
          <p:nvPr>
            <p:ph type="title"/>
          </p:nvPr>
        </p:nvSpPr>
        <p:spPr>
          <a:xfrm>
            <a:off x="1569047" y="1388410"/>
            <a:ext cx="9601200" cy="3970244"/>
          </a:xfrm>
        </p:spPr>
        <p:txBody>
          <a:bodyPr>
            <a:noAutofit/>
          </a:bodyPr>
          <a:lstStyle/>
          <a:p>
            <a:pPr algn="ctr"/>
            <a:br>
              <a:rPr lang="en-US" sz="3600" dirty="0"/>
            </a:br>
            <a:br>
              <a:rPr lang="en-US" sz="3600" dirty="0"/>
            </a:br>
            <a:r>
              <a:rPr lang="de-DE" sz="3600" dirty="0"/>
              <a:t>Auf der nächsten Folie seht ihr das Leadership Modell nach WAGGGS. Alle 6 Teile werden kurz erklärt und dann habt ihr die Möglichkeit euch praktisch mit den einzelnen Teilen zu beschäftigen.</a:t>
            </a:r>
            <a:br>
              <a:rPr lang="de-DE" sz="3600" dirty="0"/>
            </a:br>
            <a:endParaRPr lang="en-US" sz="2000" dirty="0"/>
          </a:p>
        </p:txBody>
      </p:sp>
    </p:spTree>
    <p:extLst>
      <p:ext uri="{BB962C8B-B14F-4D97-AF65-F5344CB8AC3E}">
        <p14:creationId xmlns:p14="http://schemas.microsoft.com/office/powerpoint/2010/main" val="321672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7F3B74A-713F-459D-AF70-81DD758EA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767" y="528352"/>
            <a:ext cx="8426450" cy="60388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175" name="Freihand 2174">
                <a:extLst>
                  <a:ext uri="{FF2B5EF4-FFF2-40B4-BE49-F238E27FC236}">
                    <a16:creationId xmlns:a16="http://schemas.microsoft.com/office/drawing/2014/main" id="{EF78554D-9F79-4801-8FB7-C87C16097BFA}"/>
                  </a:ext>
                </a:extLst>
              </p14:cNvPr>
              <p14:cNvContentPartPr/>
              <p14:nvPr/>
            </p14:nvContentPartPr>
            <p14:xfrm>
              <a:off x="2204767" y="2825401"/>
              <a:ext cx="360" cy="360"/>
            </p14:xfrm>
          </p:contentPart>
        </mc:Choice>
        <mc:Fallback xmlns="">
          <p:pic>
            <p:nvPicPr>
              <p:cNvPr id="2175" name="Freihand 2174">
                <a:extLst>
                  <a:ext uri="{FF2B5EF4-FFF2-40B4-BE49-F238E27FC236}">
                    <a16:creationId xmlns:a16="http://schemas.microsoft.com/office/drawing/2014/main" id="{EF78554D-9F79-4801-8FB7-C87C16097BFA}"/>
                  </a:ext>
                </a:extLst>
              </p:cNvPr>
              <p:cNvPicPr/>
              <p:nvPr/>
            </p:nvPicPr>
            <p:blipFill>
              <a:blip r:embed="rId5"/>
              <a:stretch>
                <a:fillRect/>
              </a:stretch>
            </p:blipFill>
            <p:spPr>
              <a:xfrm>
                <a:off x="2195767" y="281640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27" name="Freihand 2126">
                <a:extLst>
                  <a:ext uri="{FF2B5EF4-FFF2-40B4-BE49-F238E27FC236}">
                    <a16:creationId xmlns:a16="http://schemas.microsoft.com/office/drawing/2014/main" id="{F0E64488-BB07-4302-9133-11570492AEFC}"/>
                  </a:ext>
                </a:extLst>
              </p14:cNvPr>
              <p14:cNvContentPartPr/>
              <p14:nvPr/>
            </p14:nvContentPartPr>
            <p14:xfrm>
              <a:off x="1959397" y="5631720"/>
              <a:ext cx="1800" cy="6120"/>
            </p14:xfrm>
          </p:contentPart>
        </mc:Choice>
        <mc:Fallback xmlns="">
          <p:pic>
            <p:nvPicPr>
              <p:cNvPr id="2127" name="Freihand 2126">
                <a:extLst>
                  <a:ext uri="{FF2B5EF4-FFF2-40B4-BE49-F238E27FC236}">
                    <a16:creationId xmlns:a16="http://schemas.microsoft.com/office/drawing/2014/main" id="{F0E64488-BB07-4302-9133-11570492AEFC}"/>
                  </a:ext>
                </a:extLst>
              </p:cNvPr>
              <p:cNvPicPr/>
              <p:nvPr/>
            </p:nvPicPr>
            <p:blipFill>
              <a:blip r:embed="rId11"/>
              <a:stretch>
                <a:fillRect/>
              </a:stretch>
            </p:blipFill>
            <p:spPr>
              <a:xfrm>
                <a:off x="1955797" y="5627400"/>
                <a:ext cx="9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FDE9E49F-FD37-4DDE-B1D5-A9B9587ABAF6}"/>
                  </a:ext>
                </a:extLst>
              </p14:cNvPr>
              <p14:cNvContentPartPr/>
              <p14:nvPr/>
            </p14:nvContentPartPr>
            <p14:xfrm>
              <a:off x="-1122448" y="1766827"/>
              <a:ext cx="73440" cy="27360"/>
            </p14:xfrm>
          </p:contentPart>
        </mc:Choice>
        <mc:Fallback xmlns="">
          <p:pic>
            <p:nvPicPr>
              <p:cNvPr id="5" name="Freihand 4">
                <a:extLst>
                  <a:ext uri="{FF2B5EF4-FFF2-40B4-BE49-F238E27FC236}">
                    <a16:creationId xmlns:a16="http://schemas.microsoft.com/office/drawing/2014/main" id="{FDE9E49F-FD37-4DDE-B1D5-A9B9587ABAF6}"/>
                  </a:ext>
                </a:extLst>
              </p:cNvPr>
              <p:cNvPicPr/>
              <p:nvPr/>
            </p:nvPicPr>
            <p:blipFill>
              <a:blip r:embed="rId13"/>
              <a:stretch>
                <a:fillRect/>
              </a:stretch>
            </p:blipFill>
            <p:spPr>
              <a:xfrm>
                <a:off x="-1126768" y="1762507"/>
                <a:ext cx="82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34E632C3-CA74-407F-A741-220DF30DDD94}"/>
                  </a:ext>
                </a:extLst>
              </p14:cNvPr>
              <p14:cNvContentPartPr/>
              <p14:nvPr/>
            </p14:nvContentPartPr>
            <p14:xfrm>
              <a:off x="3954992" y="3805147"/>
              <a:ext cx="29520" cy="13680"/>
            </p14:xfrm>
          </p:contentPart>
        </mc:Choice>
        <mc:Fallback xmlns="">
          <p:pic>
            <p:nvPicPr>
              <p:cNvPr id="6" name="Freihand 5">
                <a:extLst>
                  <a:ext uri="{FF2B5EF4-FFF2-40B4-BE49-F238E27FC236}">
                    <a16:creationId xmlns:a16="http://schemas.microsoft.com/office/drawing/2014/main" id="{34E632C3-CA74-407F-A741-220DF30DDD94}"/>
                  </a:ext>
                </a:extLst>
              </p:cNvPr>
              <p:cNvPicPr/>
              <p:nvPr/>
            </p:nvPicPr>
            <p:blipFill>
              <a:blip r:embed="rId15"/>
              <a:stretch>
                <a:fillRect/>
              </a:stretch>
            </p:blipFill>
            <p:spPr>
              <a:xfrm>
                <a:off x="3919352" y="3769507"/>
                <a:ext cx="101160" cy="85320"/>
              </a:xfrm>
              <a:prstGeom prst="rect">
                <a:avLst/>
              </a:prstGeom>
            </p:spPr>
          </p:pic>
        </mc:Fallback>
      </mc:AlternateContent>
    </p:spTree>
    <p:extLst>
      <p:ext uri="{BB962C8B-B14F-4D97-AF65-F5344CB8AC3E}">
        <p14:creationId xmlns:p14="http://schemas.microsoft.com/office/powerpoint/2010/main" val="122830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C12A5-E83B-4109-BE78-A2523088FF8E}"/>
              </a:ext>
            </a:extLst>
          </p:cNvPr>
          <p:cNvSpPr>
            <a:spLocks noGrp="1"/>
          </p:cNvSpPr>
          <p:nvPr>
            <p:ph type="title"/>
          </p:nvPr>
        </p:nvSpPr>
        <p:spPr/>
        <p:txBody>
          <a:bodyPr>
            <a:normAutofit/>
          </a:bodyPr>
          <a:lstStyle/>
          <a:p>
            <a:r>
              <a:rPr lang="en-US" sz="6600" dirty="0"/>
              <a:t>Leadership Mindsets</a:t>
            </a:r>
          </a:p>
        </p:txBody>
      </p:sp>
      <p:sp>
        <p:nvSpPr>
          <p:cNvPr id="3" name="Content Placeholder 2">
            <a:extLst>
              <a:ext uri="{FF2B5EF4-FFF2-40B4-BE49-F238E27FC236}">
                <a16:creationId xmlns:a16="http://schemas.microsoft.com/office/drawing/2014/main" id="{8F2494B4-9F91-4F65-9E44-DCB18BF5C292}"/>
              </a:ext>
            </a:extLst>
          </p:cNvPr>
          <p:cNvSpPr txBox="1">
            <a:spLocks/>
          </p:cNvSpPr>
          <p:nvPr/>
        </p:nvSpPr>
        <p:spPr>
          <a:xfrm>
            <a:off x="1371600" y="1912080"/>
            <a:ext cx="8543925" cy="4494066"/>
          </a:xfrm>
          <a:prstGeom prst="rect">
            <a:avLst/>
          </a:prstGeom>
        </p:spPr>
        <p:txBody>
          <a:bodyPr anchor="t">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fontAlgn="base">
              <a:buNone/>
            </a:pPr>
            <a:r>
              <a:rPr lang="en-US" dirty="0">
                <a:solidFill>
                  <a:srgbClr val="00B0F0"/>
                </a:solidFill>
                <a:latin typeface="Lato"/>
                <a:ea typeface="Lato" panose="020F0502020204030203" pitchFamily="34" charset="0"/>
                <a:cs typeface="Lato" panose="020F0502020204030203" pitchFamily="34" charset="0"/>
              </a:rPr>
              <a:t>LEADING YOURSELF - Reflective mindset </a:t>
            </a:r>
            <a:endParaRPr lang="en-US" dirty="0">
              <a:solidFill>
                <a:srgbClr val="00B0F0"/>
              </a:solidFill>
              <a:latin typeface="Lato" panose="020F0502020204030203" pitchFamily="34" charset="0"/>
              <a:ea typeface="Lato" panose="020F0502020204030203" pitchFamily="34" charset="0"/>
              <a:cs typeface="Lato" panose="020F0502020204030203" pitchFamily="34" charset="0"/>
            </a:endParaRPr>
          </a:p>
          <a:p>
            <a:pPr marL="383540" indent="-383540" fontAlgn="base">
              <a:buFontTx/>
              <a:buChar char="-"/>
            </a:pPr>
            <a:r>
              <a:rPr lang="de-DE" dirty="0">
                <a:latin typeface="Lato"/>
                <a:ea typeface="Lato" panose="020F0502020204030203" pitchFamily="34" charset="0"/>
                <a:cs typeface="Lato" panose="020F0502020204030203" pitchFamily="34" charset="0"/>
              </a:rPr>
              <a:t>Deine Vergangenheit und Erfahrungen </a:t>
            </a:r>
          </a:p>
          <a:p>
            <a:pPr marL="383540" indent="-383540" fontAlgn="base">
              <a:buFontTx/>
              <a:buChar char="-"/>
            </a:pPr>
            <a:r>
              <a:rPr lang="de-DE" dirty="0">
                <a:latin typeface="Lato"/>
                <a:ea typeface="Lato" panose="020F0502020204030203" pitchFamily="34" charset="0"/>
                <a:cs typeface="Lato" panose="020F0502020204030203" pitchFamily="34" charset="0"/>
              </a:rPr>
              <a:t>Dein Verhalten und dessen Wirkung</a:t>
            </a:r>
          </a:p>
          <a:p>
            <a:pPr marL="383540" indent="-383540">
              <a:buFontTx/>
              <a:buChar char="-"/>
            </a:pPr>
            <a:r>
              <a:rPr lang="de-DE" dirty="0">
                <a:latin typeface="Lato"/>
                <a:ea typeface="Lato" panose="020F0502020204030203" pitchFamily="34" charset="0"/>
                <a:cs typeface="Lato" panose="020F0502020204030203" pitchFamily="34" charset="0"/>
              </a:rPr>
              <a:t>Deine Werte</a:t>
            </a:r>
          </a:p>
          <a:p>
            <a:pPr marL="383540" indent="-383540" fontAlgn="base">
              <a:buFontTx/>
              <a:buChar char="-"/>
            </a:pPr>
            <a:r>
              <a:rPr lang="de-DE" dirty="0">
                <a:latin typeface="Lato"/>
                <a:ea typeface="Lato" panose="020F0502020204030203" pitchFamily="34" charset="0"/>
                <a:cs typeface="Lato" panose="020F0502020204030203" pitchFamily="34" charset="0"/>
              </a:rPr>
              <a:t>Mehr über dich selbst lernen</a:t>
            </a:r>
          </a:p>
          <a:p>
            <a:pPr marL="0" indent="0" fontAlgn="base">
              <a:buNone/>
            </a:pPr>
            <a:r>
              <a:rPr lang="en-US" dirty="0">
                <a:solidFill>
                  <a:srgbClr val="D8B2AC"/>
                </a:solidFill>
                <a:latin typeface="Lato"/>
                <a:ea typeface="Lato" panose="020F0502020204030203" pitchFamily="34" charset="0"/>
                <a:cs typeface="Lato" panose="020F0502020204030203" pitchFamily="34" charset="0"/>
              </a:rPr>
              <a:t>LEADING RELATIONSHIPS - Collaborative mindset </a:t>
            </a:r>
            <a:endParaRPr lang="en-US" dirty="0">
              <a:solidFill>
                <a:srgbClr val="D8B2AC"/>
              </a:solidFill>
              <a:latin typeface="Lato" panose="020F0502020204030203" pitchFamily="34" charset="0"/>
              <a:ea typeface="Lato" panose="020F0502020204030203" pitchFamily="34" charset="0"/>
              <a:cs typeface="Lato" panose="020F0502020204030203" pitchFamily="34" charset="0"/>
            </a:endParaRPr>
          </a:p>
          <a:p>
            <a:pPr marL="383540" indent="-383540" fontAlgn="base">
              <a:buFontTx/>
              <a:buChar char="-"/>
            </a:pPr>
            <a:r>
              <a:rPr lang="de-DE" dirty="0">
                <a:latin typeface="Lato"/>
                <a:ea typeface="Lato" panose="020F0502020204030203" pitchFamily="34" charset="0"/>
                <a:cs typeface="Lato" panose="020F0502020204030203" pitchFamily="34" charset="0"/>
              </a:rPr>
              <a:t>Verschiedene Perspektiven zusammenbringen</a:t>
            </a:r>
          </a:p>
          <a:p>
            <a:pPr marL="383540" indent="-383540">
              <a:buFontTx/>
              <a:buChar char="-"/>
            </a:pPr>
            <a:r>
              <a:rPr lang="de-DE" dirty="0">
                <a:latin typeface="Lato"/>
                <a:ea typeface="Lato" panose="020F0502020204030203" pitchFamily="34" charset="0"/>
                <a:cs typeface="Lato" panose="020F0502020204030203" pitchFamily="34" charset="0"/>
              </a:rPr>
              <a:t>Gemeinsame Vision</a:t>
            </a:r>
          </a:p>
          <a:p>
            <a:pPr marL="383540" indent="-383540">
              <a:buFontTx/>
              <a:buChar char="-"/>
            </a:pPr>
            <a:r>
              <a:rPr lang="de-DE" dirty="0">
                <a:latin typeface="Lato"/>
                <a:ea typeface="Lato" panose="020F0502020204030203" pitchFamily="34" charset="0"/>
                <a:cs typeface="Lato" panose="020F0502020204030203" pitchFamily="34" charset="0"/>
              </a:rPr>
              <a:t>Anderen zuhören und von ihnen lernen</a:t>
            </a:r>
            <a:endParaRPr lang="de-DE" dirty="0"/>
          </a:p>
          <a:p>
            <a:pPr marL="0" indent="0" fontAlgn="base">
              <a:buFont typeface="Franklin Gothic Book" panose="020B0503020102020204" pitchFamily="34" charset="0"/>
              <a:buNone/>
            </a:pPr>
            <a:r>
              <a:rPr lang="en-US" dirty="0">
                <a:solidFill>
                  <a:srgbClr val="FF0000"/>
                </a:solidFill>
                <a:latin typeface="Lato"/>
                <a:ea typeface="Lato" panose="020F0502020204030203" pitchFamily="34" charset="0"/>
                <a:cs typeface="Lato" panose="020F0502020204030203" pitchFamily="34" charset="0"/>
              </a:rPr>
              <a:t>LEADING FOR INNOVATION - Creative &amp; critical thinking mindset</a:t>
            </a:r>
          </a:p>
          <a:p>
            <a:pPr marL="383540" indent="-383540" fontAlgn="base">
              <a:buFontTx/>
              <a:buChar char="-"/>
            </a:pPr>
            <a:r>
              <a:rPr lang="de-DE" dirty="0">
                <a:latin typeface="Lato"/>
                <a:ea typeface="Lato" panose="020F0502020204030203" pitchFamily="34" charset="0"/>
                <a:cs typeface="Lato" panose="020F0502020204030203" pitchFamily="34" charset="0"/>
              </a:rPr>
              <a:t>Aus Informationen lernen und sie hinterfragen</a:t>
            </a:r>
          </a:p>
          <a:p>
            <a:pPr marL="383540" indent="-383540">
              <a:buFontTx/>
              <a:buChar char="-"/>
            </a:pPr>
            <a:r>
              <a:rPr lang="de-DE" dirty="0">
                <a:latin typeface="Lato"/>
                <a:ea typeface="Lato" panose="020F0502020204030203" pitchFamily="34" charset="0"/>
                <a:cs typeface="Lato" panose="020F0502020204030203" pitchFamily="34" charset="0"/>
              </a:rPr>
              <a:t>Neue Ideen haben, kreativ sein</a:t>
            </a:r>
            <a:endParaRPr lang="de-DE" dirty="0">
              <a:latin typeface="Franklin Gothic Book" panose="020B0503020102020204"/>
              <a:ea typeface="Lato" panose="020F0502020204030203" pitchFamily="34" charset="0"/>
              <a:cs typeface="Lato" panose="020F0502020204030203" pitchFamily="34" charset="0"/>
            </a:endParaRPr>
          </a:p>
          <a:p>
            <a:pPr marL="383540" indent="-383540">
              <a:buFontTx/>
              <a:buChar char="-"/>
            </a:pPr>
            <a:r>
              <a:rPr lang="de-DE" dirty="0">
                <a:latin typeface="Lato"/>
                <a:ea typeface="Lato" panose="020F0502020204030203" pitchFamily="34" charset="0"/>
                <a:cs typeface="Lato" panose="020F0502020204030203" pitchFamily="34" charset="0"/>
              </a:rPr>
              <a:t>Offen für Veränderung sein</a:t>
            </a:r>
          </a:p>
        </p:txBody>
      </p:sp>
      <p:pic>
        <p:nvPicPr>
          <p:cNvPr id="4" name="Grafik 3">
            <a:extLst>
              <a:ext uri="{FF2B5EF4-FFF2-40B4-BE49-F238E27FC236}">
                <a16:creationId xmlns:a16="http://schemas.microsoft.com/office/drawing/2014/main" id="{2A88910F-6941-47DA-86A8-A919C32DC7B3}"/>
              </a:ext>
            </a:extLst>
          </p:cNvPr>
          <p:cNvPicPr>
            <a:picLocks noChangeAspect="1"/>
          </p:cNvPicPr>
          <p:nvPr/>
        </p:nvPicPr>
        <p:blipFill>
          <a:blip r:embed="rId3"/>
          <a:stretch>
            <a:fillRect/>
          </a:stretch>
        </p:blipFill>
        <p:spPr>
          <a:xfrm>
            <a:off x="7809174" y="3731559"/>
            <a:ext cx="4212701" cy="3020830"/>
          </a:xfrm>
          <a:prstGeom prst="rect">
            <a:avLst/>
          </a:prstGeom>
        </p:spPr>
      </p:pic>
    </p:spTree>
    <p:extLst>
      <p:ext uri="{BB962C8B-B14F-4D97-AF65-F5344CB8AC3E}">
        <p14:creationId xmlns:p14="http://schemas.microsoft.com/office/powerpoint/2010/main" val="1068620695"/>
      </p:ext>
    </p:extLst>
  </p:cSld>
  <p:clrMapOvr>
    <a:masterClrMapping/>
  </p:clrMapOvr>
</p:sld>
</file>

<file path=ppt/theme/theme1.xml><?xml version="1.0" encoding="utf-8"?>
<a:theme xmlns:a="http://schemas.openxmlformats.org/drawingml/2006/main" name="Ausschnitt">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88BA8DE99549844A4F304ED43BED80B" ma:contentTypeVersion="2" ma:contentTypeDescription="Ein neues Dokument erstellen." ma:contentTypeScope="" ma:versionID="32c478ee7ef3bea1a820bfa023a39518">
  <xsd:schema xmlns:xsd="http://www.w3.org/2001/XMLSchema" xmlns:xs="http://www.w3.org/2001/XMLSchema" xmlns:p="http://schemas.microsoft.com/office/2006/metadata/properties" xmlns:ns2="48be0955-1691-4e7f-9f4f-358855439070" targetNamespace="http://schemas.microsoft.com/office/2006/metadata/properties" ma:root="true" ma:fieldsID="f2825a0b3bc9b456dd4c193c561ff89b" ns2:_="">
    <xsd:import namespace="48be0955-1691-4e7f-9f4f-35885543907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e0955-1691-4e7f-9f4f-358855439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1F3909-17B6-49B0-BF1B-5B67540FEE0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4FF13A6-B5FC-4D44-B89E-71664DEDFD16}">
  <ds:schemaRefs>
    <ds:schemaRef ds:uri="http://schemas.microsoft.com/sharepoint/v3/contenttype/forms"/>
  </ds:schemaRefs>
</ds:datastoreItem>
</file>

<file path=customXml/itemProps3.xml><?xml version="1.0" encoding="utf-8"?>
<ds:datastoreItem xmlns:ds="http://schemas.openxmlformats.org/officeDocument/2006/customXml" ds:itemID="{147BADAD-280C-42EA-B075-D505305BF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e0955-1691-4e7f-9f4f-3588554390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TM10001105[[fn=Ausschnitt]]</Template>
  <TotalTime>0</TotalTime>
  <Words>1402</Words>
  <Application>Microsoft Office PowerPoint</Application>
  <PresentationFormat>Breitbild</PresentationFormat>
  <Paragraphs>207</Paragraphs>
  <Slides>29</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Calibri</vt:lpstr>
      <vt:lpstr>Franklin Gothic Book</vt:lpstr>
      <vt:lpstr>Lato</vt:lpstr>
      <vt:lpstr>Source Sans Pro Black</vt:lpstr>
      <vt:lpstr>Symbol</vt:lpstr>
      <vt:lpstr>Ausschnitt</vt:lpstr>
      <vt:lpstr>PowerPoint-Präsentation</vt:lpstr>
      <vt:lpstr>LEADERSHIP</vt:lpstr>
      <vt:lpstr>Einleitung</vt:lpstr>
      <vt:lpstr>Was bedeutet Leadership ?  Gestalte eine Mindmap mit vielen verschiedenen Zweigen und finde heraus, was du bereits über Leadership weißt. </vt:lpstr>
      <vt:lpstr>WAGGGS definiert Leadership so:  A good leader is a lifelong learner who consciously deepens their understanding of different contexts, draws on different wisdoms, and uses that learning to collaborate with others to make a difference.  </vt:lpstr>
      <vt:lpstr> Das bedeutet auf Deutsch folgendes:  Eine gute Führungspersönlichkeit ist jemand, der bewusst an sich selber arbeitet und sein Verständnis der Welt vertieft. Es ist auch jemand, der mit anderen zusammenarbeiten kann und dadurch von anderen lernt und eine Veränderung bewirkt.   Gibt es Gemeinsamkeiten zu deiner Leadership-Definition? </vt:lpstr>
      <vt:lpstr>  Auf der nächsten Folie seht ihr das Leadership Modell nach WAGGGS. Alle 6 Teile werden kurz erklärt und dann habt ihr die Möglichkeit euch praktisch mit den einzelnen Teilen zu beschäftigen. </vt:lpstr>
      <vt:lpstr>PowerPoint-Präsentation</vt:lpstr>
      <vt:lpstr>Leadership Mindsets</vt:lpstr>
      <vt:lpstr>Leadership Mindsets</vt:lpstr>
      <vt:lpstr>Leading Yourself</vt:lpstr>
      <vt:lpstr>Aus meinen eigenen Fehlern lernen</vt:lpstr>
      <vt:lpstr>Klischees und Stereotypen hinterfragen</vt:lpstr>
      <vt:lpstr>Feedback akzeptieren</vt:lpstr>
      <vt:lpstr>Andere um Hilfe bitten</vt:lpstr>
      <vt:lpstr>Konflikte lösen</vt:lpstr>
      <vt:lpstr>Risiken eingehen</vt:lpstr>
      <vt:lpstr>Meine eigene Einstellung hinterfragen</vt:lpstr>
      <vt:lpstr>Reflexion  Nimm dir jetzt etwas Zeit um über deine eigene Entwicklung im Bereich Leadership nachzudenken. Was in deinem Leben waren wichtige Momente in deiner Entwicklung? Wann hast du Leitungsrollen eingenommen?   Das kann schon im Kindergarten anfangen, oder eben erst viel später. Male gerne dazu einen Zeitstrahl, eine Bergkette oder einen Fluss. Wir freuen uns natürlich sehr, wenn du das Endergebnis mit uns im Forum oder per E-Mail teilst!</vt:lpstr>
      <vt:lpstr>Leading Relationships</vt:lpstr>
      <vt:lpstr>Leading in Context</vt:lpstr>
      <vt:lpstr>Leading in Context</vt:lpstr>
      <vt:lpstr>Leading for Impact</vt:lpstr>
      <vt:lpstr>Leading for Impact</vt:lpstr>
      <vt:lpstr>Leading for Innovation</vt:lpstr>
      <vt:lpstr>Leading for  Girls’ Empowerment</vt:lpstr>
      <vt:lpstr>PowerPoint-Präsentation</vt:lpstr>
      <vt:lpstr>Wer kann alles ein Leader sein?  Vielleicht ist dir beim betrachten des Leadership Modells aufgefallen, dass all das auch Dinge sind, die wir im Alltag anwenden, nach denen manche von euch vielleicht auch leben. Deswegen hier nochmal zum Schluss: JEDE_R kann ein Leader sein! Vielleicht ist dir ja heute aufgefallen, dass du schon ein Leader bist</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Mona Keller</dc:creator>
  <cp:lastModifiedBy>Anika Engelmann</cp:lastModifiedBy>
  <cp:revision>13</cp:revision>
  <dcterms:created xsi:type="dcterms:W3CDTF">2020-01-14T19:11:52Z</dcterms:created>
  <dcterms:modified xsi:type="dcterms:W3CDTF">2020-03-29T11:02:08Z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0x010100B88BA8DE99549844A4F304ED43BED80B</vt:lpwstr>
  </property>
</Properties>
</file>