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1" r:id="rId2"/>
    <p:sldMasterId id="2147483707" r:id="rId3"/>
    <p:sldMasterId id="2147483723" r:id="rId4"/>
    <p:sldMasterId id="2147483739" r:id="rId5"/>
    <p:sldMasterId id="2147483755" r:id="rId6"/>
  </p:sldMasterIdLst>
  <p:notesMasterIdLst>
    <p:notesMasterId r:id="rId12"/>
  </p:notesMasterIdLst>
  <p:handoutMasterIdLst>
    <p:handoutMasterId r:id="rId13"/>
  </p:handoutMasterIdLst>
  <p:sldIdLst>
    <p:sldId id="270" r:id="rId7"/>
    <p:sldId id="256" r:id="rId8"/>
    <p:sldId id="263" r:id="rId9"/>
    <p:sldId id="264" r:id="rId10"/>
    <p:sldId id="265" r:id="rId11"/>
  </p:sldIdLst>
  <p:sldSz cx="9144000" cy="9144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7" autoAdjust="0"/>
    <p:restoredTop sz="95701" autoAdjust="0"/>
  </p:normalViewPr>
  <p:slideViewPr>
    <p:cSldViewPr snapToGrid="0">
      <p:cViewPr varScale="1">
        <p:scale>
          <a:sx n="44" d="100"/>
          <a:sy n="44" d="100"/>
        </p:scale>
        <p:origin x="1536" y="52"/>
      </p:cViewPr>
      <p:guideLst>
        <p:guide orient="horz" pos="2880"/>
        <p:guide pos="2880"/>
      </p:guideLst>
    </p:cSldViewPr>
  </p:slideViewPr>
  <p:outlineViewPr>
    <p:cViewPr>
      <p:scale>
        <a:sx n="33" d="100"/>
        <a:sy n="33" d="100"/>
      </p:scale>
      <p:origin x="0" y="0"/>
    </p:cViewPr>
  </p:outlineViewPr>
  <p:notesTextViewPr>
    <p:cViewPr>
      <p:scale>
        <a:sx n="1" d="1"/>
        <a:sy n="1" d="1"/>
      </p:scale>
      <p:origin x="0" y="-2304"/>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5014105857101"/>
          <c:y val="6.6199885964581706E-2"/>
          <c:w val="0.59812090333628098"/>
          <c:h val="0.42717491284951398"/>
        </c:manualLayout>
      </c:layout>
      <c:doughnutChart>
        <c:varyColors val="1"/>
        <c:ser>
          <c:idx val="0"/>
          <c:order val="0"/>
          <c:tx>
            <c:strRef>
              <c:f>Tabelle1!$B$1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BC-47DF-9228-BCE65A9BCF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BC-47DF-9228-BCE65A9BCF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BC-47DF-9228-BCE65A9BCF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BC-47DF-9228-BCE65A9BCF7C}"/>
              </c:ext>
            </c:extLst>
          </c:dPt>
          <c:cat>
            <c:strRef>
              <c:f>Tabelle1!$A$2:$A$5</c:f>
              <c:strCache>
                <c:ptCount val="4"/>
                <c:pt idx="0">
                  <c:v>1. Gruppe</c:v>
                </c:pt>
                <c:pt idx="1">
                  <c:v>2. Gruppe</c:v>
                </c:pt>
                <c:pt idx="2">
                  <c:v>3. Gruppe</c:v>
                </c:pt>
                <c:pt idx="3">
                  <c:v>4. Gruppe</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4BC-47DF-9228-BCE65A9BCF7C}"/>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26398585203587499"/>
          <c:y val="0.52902089125656304"/>
          <c:w val="0.72158266312967601"/>
          <c:h val="0.470979108743437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9411764705899"/>
          <c:y val="5.90000970343574E-2"/>
          <c:w val="0.63636363636363702"/>
          <c:h val="0.45448767864145501"/>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95-4CBA-A2AB-56EBA36A0F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95-4CBA-A2AB-56EBA36A0F85}"/>
              </c:ext>
            </c:extLst>
          </c:dPt>
          <c:cat>
            <c:strRef>
              <c:f>Tabelle1!$A$2:$A$3</c:f>
              <c:strCache>
                <c:ptCount val="2"/>
                <c:pt idx="0">
                  <c:v>1. Gruppe</c:v>
                </c:pt>
                <c:pt idx="1">
                  <c:v>2. Gruppe</c:v>
                </c:pt>
              </c:strCache>
            </c:strRef>
          </c:cat>
          <c:val>
            <c:numRef>
              <c:f>Tabelle1!$B$2:$B$3</c:f>
              <c:numCache>
                <c:formatCode>General</c:formatCode>
                <c:ptCount val="2"/>
                <c:pt idx="0">
                  <c:v>8.2000000000000011</c:v>
                </c:pt>
                <c:pt idx="1">
                  <c:v>3.2</c:v>
                </c:pt>
              </c:numCache>
            </c:numRef>
          </c:val>
          <c:extLst>
            <c:ext xmlns:c16="http://schemas.microsoft.com/office/drawing/2014/chart" uri="{C3380CC4-5D6E-409C-BE32-E72D297353CC}">
              <c16:uniqueId val="{00000004-3C95-4CBA-A2AB-56EBA36A0F85}"/>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28189537805100601"/>
          <c:y val="0.56230287390104605"/>
          <c:w val="0.70019228879812501"/>
          <c:h val="0.2303972554513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F7-4867-AD8C-83A7FECC2B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F7-4867-AD8C-83A7FECC2B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F7-4867-AD8C-83A7FECC2B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F7-4867-AD8C-83A7FECC2B1B}"/>
              </c:ext>
            </c:extLst>
          </c:dPt>
          <c:cat>
            <c:strRef>
              <c:f>Tabelle1!$A$2:$A$5</c:f>
              <c:strCache>
                <c:ptCount val="4"/>
                <c:pt idx="0">
                  <c:v>1. Gruppe</c:v>
                </c:pt>
                <c:pt idx="1">
                  <c:v>2. Gruppe</c:v>
                </c:pt>
                <c:pt idx="2">
                  <c:v>3. Gruppe</c:v>
                </c:pt>
                <c:pt idx="3">
                  <c:v>4. Gruppe</c:v>
                </c:pt>
              </c:strCache>
            </c:strRef>
          </c:cat>
          <c:val>
            <c:numRef>
              <c:f>Tabelle1!$B$2:$B$5</c:f>
              <c:numCache>
                <c:formatCode>General</c:formatCode>
                <c:ptCount val="4"/>
                <c:pt idx="0">
                  <c:v>1.2</c:v>
                </c:pt>
                <c:pt idx="1">
                  <c:v>5</c:v>
                </c:pt>
                <c:pt idx="2">
                  <c:v>9</c:v>
                </c:pt>
                <c:pt idx="3">
                  <c:v>0.4</c:v>
                </c:pt>
              </c:numCache>
            </c:numRef>
          </c:val>
          <c:extLst>
            <c:ext xmlns:c16="http://schemas.microsoft.com/office/drawing/2014/chart" uri="{C3380CC4-5D6E-409C-BE32-E72D297353CC}">
              <c16:uniqueId val="{00000008-7AF7-4867-AD8C-83A7FECC2B1B}"/>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216895341036588"/>
          <c:y val="0.51628427367413798"/>
          <c:w val="0.53258722286260096"/>
          <c:h val="0.43230061462588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16970258396845"/>
          <c:y val="6.6199885964581706E-2"/>
          <c:w val="0.61596979521944795"/>
          <c:h val="0.43992250082398998"/>
        </c:manualLayout>
      </c:layout>
      <c:doughnutChart>
        <c:varyColors val="1"/>
        <c:ser>
          <c:idx val="0"/>
          <c:order val="0"/>
          <c:tx>
            <c:strRef>
              <c:f>Blatt1!$B$1</c:f>
              <c:strCache>
                <c:ptCount val="1"/>
                <c:pt idx="0">
                  <c:v>Spalte1</c:v>
                </c:pt>
              </c:strCache>
            </c:strRef>
          </c:tx>
          <c:cat>
            <c:strRef>
              <c:f>Blatt1!$A$2:$A$5</c:f>
              <c:strCache>
                <c:ptCount val="3"/>
                <c:pt idx="0">
                  <c:v>1. Gruppe</c:v>
                </c:pt>
                <c:pt idx="1">
                  <c:v>2. Gruppe</c:v>
                </c:pt>
                <c:pt idx="2">
                  <c:v>3. Gruppe</c:v>
                </c:pt>
              </c:strCache>
            </c:strRef>
          </c:cat>
          <c:val>
            <c:numRef>
              <c:f>Blatt1!$B$2:$B$5</c:f>
              <c:numCache>
                <c:formatCode>General</c:formatCode>
                <c:ptCount val="4"/>
                <c:pt idx="0">
                  <c:v>8.1999999999999993</c:v>
                </c:pt>
                <c:pt idx="1">
                  <c:v>3.2</c:v>
                </c:pt>
                <c:pt idx="2">
                  <c:v>1.4</c:v>
                </c:pt>
              </c:numCache>
            </c:numRef>
          </c:val>
          <c:extLst>
            <c:ext xmlns:c16="http://schemas.microsoft.com/office/drawing/2014/chart" uri="{C3380CC4-5D6E-409C-BE32-E72D297353CC}">
              <c16:uniqueId val="{00000000-8070-411E-9387-07A52714D578}"/>
            </c:ext>
          </c:extLst>
        </c:ser>
        <c:dLbls>
          <c:showLegendKey val="0"/>
          <c:showVal val="0"/>
          <c:showCatName val="0"/>
          <c:showSerName val="0"/>
          <c:showPercent val="0"/>
          <c:showBubbleSize val="0"/>
          <c:showLeaderLines val="1"/>
        </c:dLbls>
        <c:firstSliceAng val="0"/>
        <c:holeSize val="50"/>
      </c:doughnutChart>
    </c:plotArea>
    <c:legend>
      <c:legendPos val="b"/>
      <c:legendEntry>
        <c:idx val="3"/>
        <c:delete val="1"/>
      </c:legendEntry>
      <c:layout>
        <c:manualLayout>
          <c:xMode val="edge"/>
          <c:yMode val="edge"/>
          <c:x val="0.23516274369447099"/>
          <c:y val="0.546860778151391"/>
          <c:w val="0.50115345207517503"/>
          <c:h val="0.39203163480438002"/>
        </c:manualLayout>
      </c:layout>
      <c:overlay val="0"/>
      <c:txPr>
        <a:bodyPr/>
        <a:lstStyle/>
        <a:p>
          <a:pPr>
            <a:defRPr sz="1200">
              <a:solidFill>
                <a:schemeClr val="tx1">
                  <a:lumMod val="65000"/>
                  <a:lumOff val="35000"/>
                </a:schemeClr>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42EB34-8F0F-48A7-BA82-D05CFFDD75BE}" type="datetimeFigureOut">
              <a:rPr lang="de-DE" smtClean="0"/>
              <a:pPr/>
              <a:t>21.07.2023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BF92C-CCB2-4174-A56A-573ED3B025D6}" type="slidenum">
              <a:rPr lang="de-DE" smtClean="0"/>
              <a:pPr/>
              <a:t>‹Nr.›</a:t>
            </a:fld>
            <a:endParaRPr lang="de-DE" dirty="0"/>
          </a:p>
        </p:txBody>
      </p:sp>
    </p:spTree>
    <p:extLst>
      <p:ext uri="{BB962C8B-B14F-4D97-AF65-F5344CB8AC3E}">
        <p14:creationId xmlns:p14="http://schemas.microsoft.com/office/powerpoint/2010/main" val="436209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64406-24B5-4338-A68D-9780AEC550B8}" type="datetimeFigureOut">
              <a:rPr lang="de-DE" smtClean="0"/>
              <a:pPr/>
              <a:t>21.07.2023</a:t>
            </a:fld>
            <a:endParaRPr lang="de-DE" dirty="0"/>
          </a:p>
        </p:txBody>
      </p:sp>
      <p:sp>
        <p:nvSpPr>
          <p:cNvPr id="4" name="Folienbildplatzhalt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E6BE-CC50-48F3-AE32-248B5FC1F955}" type="slidenum">
              <a:rPr lang="de-DE" smtClean="0"/>
              <a:pPr/>
              <a:t>‹Nr.›</a:t>
            </a:fld>
            <a:endParaRPr lang="de-DE" dirty="0"/>
          </a:p>
        </p:txBody>
      </p:sp>
    </p:spTree>
    <p:extLst>
      <p:ext uri="{BB962C8B-B14F-4D97-AF65-F5344CB8AC3E}">
        <p14:creationId xmlns:p14="http://schemas.microsoft.com/office/powerpoint/2010/main" val="26887908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885950" y="1143000"/>
            <a:ext cx="3086100" cy="3086100"/>
          </a:xfrm>
        </p:spPr>
      </p:sp>
      <p:sp>
        <p:nvSpPr>
          <p:cNvPr id="3" name="Notizenplatzhalter 2"/>
          <p:cNvSpPr>
            <a:spLocks noGrp="1"/>
          </p:cNvSpPr>
          <p:nvPr>
            <p:ph type="body" idx="1"/>
          </p:nvPr>
        </p:nvSpPr>
        <p:spPr/>
        <p:txBody>
          <a:bodyPr/>
          <a:lstStyle/>
          <a:p>
            <a:r>
              <a:rPr lang="de-DE" b="0" dirty="0">
                <a:latin typeface="Roboto" panose="02000000000000000000" pitchFamily="2" charset="0"/>
                <a:ea typeface="Roboto" panose="02000000000000000000" pitchFamily="2" charset="0"/>
                <a:cs typeface="Roboto" panose="02000000000000000000" pitchFamily="2" charset="0"/>
              </a:rPr>
              <a:t>Text: </a:t>
            </a:r>
          </a:p>
          <a:p>
            <a:r>
              <a:rPr lang="de-DE" b="0" dirty="0">
                <a:latin typeface="Roboto" panose="02000000000000000000" pitchFamily="2" charset="0"/>
                <a:ea typeface="Roboto" panose="02000000000000000000" pitchFamily="2" charset="0"/>
                <a:cs typeface="Roboto" panose="02000000000000000000" pitchFamily="2" charset="0"/>
              </a:rPr>
              <a:t>Hintergrund: </a:t>
            </a:r>
          </a:p>
          <a:p>
            <a:r>
              <a:rPr lang="de-DE" b="0" dirty="0">
                <a:latin typeface="Roboto" panose="02000000000000000000" pitchFamily="2" charset="0"/>
                <a:ea typeface="Roboto" panose="02000000000000000000" pitchFamily="2" charset="0"/>
                <a:cs typeface="Roboto" panose="02000000000000000000" pitchFamily="2" charset="0"/>
              </a:rPr>
              <a:t>Die Bundesregierung sieht im aktuellen Haushaltentwurf eine Kürzung der Mittel für die Kinder- und Jugendarbeit von etwa 19% vor - das ist so nicht tragbar. Der DBJR und wir als VCP möchten auf die Jugendarbeit in Deutschland aufmerksam machen und deshalb die Zeit über den Sommer bis Ende August nutzen, um zu zeigen, wie vielfältig die verbandliche Jugendarbeit ist. </a:t>
            </a:r>
          </a:p>
          <a:p>
            <a:endParaRPr lang="de-DE" b="0" dirty="0">
              <a:latin typeface="Roboto" panose="02000000000000000000" pitchFamily="2" charset="0"/>
              <a:ea typeface="Roboto" panose="02000000000000000000" pitchFamily="2" charset="0"/>
              <a:cs typeface="Roboto" panose="02000000000000000000" pitchFamily="2" charset="0"/>
            </a:endParaRPr>
          </a:p>
          <a:p>
            <a:r>
              <a:rPr lang="de-DE"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„Die Arbeit, die von tausenden jungen Menschen tagtäglich bundesweit für hunderttausende Kinder und Jugendliche geleistet wird, ist unschätzbar wertvoll! Wir sind relevanter und prägender Teil non-formeller Bildungsangebote in Deutschland. Damit tragen wir dazu bei Demokratieerziehung und Partizipation junger Menschen am Leben zu erhalten. Wir fordern die Bundesregierung dazu auf, nicht an der falschen Stelle zu sparen.“</a:t>
            </a:r>
          </a:p>
          <a:p>
            <a:endParaRPr lang="de-DE" b="0" i="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#vcp #dbjr #jugendverband #pfadfinden #kjp </a:t>
            </a:r>
            <a:r>
              <a:rPr lang="de-DE" b="0" dirty="0">
                <a:latin typeface="Roboto" panose="02000000000000000000" pitchFamily="2" charset="0"/>
                <a:ea typeface="Roboto" panose="02000000000000000000" pitchFamily="2" charset="0"/>
                <a:cs typeface="Roboto" panose="02000000000000000000" pitchFamily="2" charset="0"/>
              </a:rPr>
              <a:t>#Jugendfreizeit #jugendverband #lassmachen @dbjr_de @rdppfadfinden</a:t>
            </a:r>
          </a:p>
          <a:p>
            <a:endParaRPr lang="de-DE" dirty="0"/>
          </a:p>
          <a:p>
            <a:endParaRPr lang="de-DE" dirty="0"/>
          </a:p>
        </p:txBody>
      </p:sp>
      <p:sp>
        <p:nvSpPr>
          <p:cNvPr id="4" name="Foliennummernplatzhalter 3"/>
          <p:cNvSpPr>
            <a:spLocks noGrp="1"/>
          </p:cNvSpPr>
          <p:nvPr>
            <p:ph type="sldNum" sz="quarter" idx="10"/>
          </p:nvPr>
        </p:nvSpPr>
        <p:spPr/>
        <p:txBody>
          <a:bodyPr/>
          <a:lstStyle/>
          <a:p>
            <a:fld id="{5B96E6BE-CC50-48F3-AE32-248B5FC1F955}" type="slidenum">
              <a:rPr lang="de-DE" smtClean="0"/>
              <a:pPr/>
              <a:t>2</a:t>
            </a:fld>
            <a:endParaRPr lang="de-DE" dirty="0"/>
          </a:p>
        </p:txBody>
      </p:sp>
    </p:spTree>
    <p:extLst>
      <p:ext uri="{BB962C8B-B14F-4D97-AF65-F5344CB8AC3E}">
        <p14:creationId xmlns:p14="http://schemas.microsoft.com/office/powerpoint/2010/main" val="304217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latin typeface="Roboto" panose="02000000000000000000" pitchFamily="2" charset="0"/>
                <a:ea typeface="Roboto" panose="02000000000000000000" pitchFamily="2" charset="0"/>
                <a:cs typeface="Roboto" panose="02000000000000000000" pitchFamily="2" charset="0"/>
              </a:rPr>
              <a:t>Hintergrund: </a:t>
            </a:r>
          </a:p>
          <a:p>
            <a:r>
              <a:rPr lang="de-DE" b="0" dirty="0">
                <a:latin typeface="Roboto" panose="02000000000000000000" pitchFamily="2" charset="0"/>
                <a:ea typeface="Roboto" panose="02000000000000000000" pitchFamily="2" charset="0"/>
                <a:cs typeface="Roboto" panose="02000000000000000000" pitchFamily="2" charset="0"/>
              </a:rPr>
              <a:t>Die Bundesregierung sieht im aktuellen Haushaltentwurf eine Kürzung der Mittel für die Kinder- und Jugendarbeit von etwa 19% vor - das ist so nicht tragbar. Der DBJR und wir als VCP möchten auf die Jugendarbeit in Deutschland aufmerksam machen und deshalb die Zeit über den Sommer bis Ende August nutzen, um zu zeigen, wie vielfältig die verbandliche Jugendarbeit ist. </a:t>
            </a:r>
          </a:p>
          <a:p>
            <a:endParaRPr lang="de-DE" b="0" dirty="0">
              <a:latin typeface="Roboto" panose="02000000000000000000" pitchFamily="2" charset="0"/>
              <a:ea typeface="Roboto" panose="02000000000000000000" pitchFamily="2" charset="0"/>
              <a:cs typeface="Roboto" panose="02000000000000000000" pitchFamily="2" charset="0"/>
            </a:endParaRPr>
          </a:p>
          <a:p>
            <a:pPr rtl="0"/>
            <a:r>
              <a:rPr lang="de-DE" u="sng" dirty="0"/>
              <a:t>Instagram:</a:t>
            </a:r>
            <a:br>
              <a:rPr lang="de-DE" dirty="0"/>
            </a:br>
            <a:r>
              <a:rPr lang="de-DE" dirty="0"/>
              <a:t>Heute informierte sich [VORNAME NACHNAME], MdB, @INSTRAGRAM-HANDLE vor Ort</a:t>
            </a:r>
            <a:br>
              <a:rPr lang="de-DE" dirty="0"/>
            </a:br>
            <a:r>
              <a:rPr lang="de-DE" dirty="0"/>
              <a:t>über unseren Jugendverband. Dabei wurde klar: Unsere Arbeit ist wichtig für junge</a:t>
            </a:r>
            <a:br>
              <a:rPr lang="de-DE" dirty="0"/>
            </a:br>
            <a:r>
              <a:rPr lang="de-DE" dirty="0"/>
              <a:t>Menschen und für unsere Region.</a:t>
            </a:r>
            <a:br>
              <a:rPr lang="de-DE" dirty="0"/>
            </a:br>
            <a:r>
              <a:rPr lang="de-DE" dirty="0"/>
              <a:t>Anschließend sagte [VORNAME NACHNAME], MdB: [ABGESTIMMTES ZITAT EINFÜGEN]</a:t>
            </a:r>
            <a:br>
              <a:rPr lang="de-DE" dirty="0"/>
            </a:br>
            <a:r>
              <a:rPr lang="de-DE" dirty="0"/>
              <a:t>Darum dürfen die Mittel im #KJP nicht gekürzt werden! Danke, dass Sie heute bei uns</a:t>
            </a:r>
            <a:br>
              <a:rPr lang="de-DE" dirty="0"/>
            </a:br>
            <a:r>
              <a:rPr lang="de-DE" dirty="0"/>
              <a:t>waren, und danke für Ihr Interesse! #Jugendfreizeit #lassmachen @dbjr_de</a:t>
            </a:r>
          </a:p>
          <a:p>
            <a:pPr rtl="0"/>
            <a:br>
              <a:rPr lang="de-DE" dirty="0"/>
            </a:br>
            <a:r>
              <a:rPr lang="de-DE" u="sng" dirty="0"/>
              <a:t>Facebook:</a:t>
            </a:r>
            <a:br>
              <a:rPr lang="de-DE" dirty="0"/>
            </a:br>
            <a:r>
              <a:rPr lang="de-DE" dirty="0"/>
              <a:t>Heute informierte sich [VORNAME NACHNAME], MdB, vor Ort über unseren</a:t>
            </a:r>
            <a:br>
              <a:rPr lang="de-DE" dirty="0"/>
            </a:br>
            <a:r>
              <a:rPr lang="de-DE" dirty="0"/>
              <a:t>Jugendverband. Dabei wurde klar: Unsere Arbeit ist wichtig für junge Menschen und für</a:t>
            </a:r>
            <a:br>
              <a:rPr lang="de-DE" dirty="0"/>
            </a:br>
            <a:r>
              <a:rPr lang="de-DE" dirty="0"/>
              <a:t>unsere Region.</a:t>
            </a:r>
            <a:br>
              <a:rPr lang="de-DE" dirty="0"/>
            </a:br>
            <a:r>
              <a:rPr lang="de-DE" dirty="0"/>
              <a:t>Anschließend sagte [VORNAME NACHNAME], MdB: [ABGESTIMMTES ZITAT EINFÜGEN]</a:t>
            </a:r>
            <a:br>
              <a:rPr lang="de-DE" dirty="0"/>
            </a:br>
            <a:r>
              <a:rPr lang="de-DE" dirty="0"/>
              <a:t>Darum dürfen die Mittel im #KJP nicht gekürzt werden! Danke, dass Sie heute bei uns</a:t>
            </a:r>
            <a:br>
              <a:rPr lang="de-DE" dirty="0"/>
            </a:br>
            <a:r>
              <a:rPr lang="de-DE" dirty="0"/>
              <a:t>waren, und danke für Ihr Interesse!</a:t>
            </a:r>
          </a:p>
          <a:p>
            <a:endParaRPr lang="de-DE" b="0" i="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#vcp #dbjr #jugendverband #pfadfinden #kjp </a:t>
            </a:r>
            <a:r>
              <a:rPr lang="de-DE" b="0" dirty="0">
                <a:latin typeface="Roboto" panose="02000000000000000000" pitchFamily="2" charset="0"/>
                <a:ea typeface="Roboto" panose="02000000000000000000" pitchFamily="2" charset="0"/>
                <a:cs typeface="Roboto" panose="02000000000000000000" pitchFamily="2" charset="0"/>
              </a:rPr>
              <a:t>#Jugendfreizeit #jugendverband #lassmachen @dbjr_de @rdppfadfinden</a:t>
            </a:r>
          </a:p>
          <a:p>
            <a:endParaRPr lang="de-DE" dirty="0"/>
          </a:p>
        </p:txBody>
      </p:sp>
      <p:sp>
        <p:nvSpPr>
          <p:cNvPr id="4" name="Foliennummernplatzhalter 3"/>
          <p:cNvSpPr>
            <a:spLocks noGrp="1"/>
          </p:cNvSpPr>
          <p:nvPr>
            <p:ph type="sldNum" sz="quarter" idx="5"/>
          </p:nvPr>
        </p:nvSpPr>
        <p:spPr/>
        <p:txBody>
          <a:bodyPr/>
          <a:lstStyle/>
          <a:p>
            <a:fld id="{5B96E6BE-CC50-48F3-AE32-248B5FC1F955}" type="slidenum">
              <a:rPr lang="de-DE" smtClean="0"/>
              <a:pPr/>
              <a:t>4</a:t>
            </a:fld>
            <a:endParaRPr lang="de-DE" dirty="0"/>
          </a:p>
        </p:txBody>
      </p:sp>
    </p:spTree>
    <p:extLst>
      <p:ext uri="{BB962C8B-B14F-4D97-AF65-F5344CB8AC3E}">
        <p14:creationId xmlns:p14="http://schemas.microsoft.com/office/powerpoint/2010/main" val="137161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u="sng" dirty="0"/>
              <a:t>Instagram:</a:t>
            </a:r>
            <a:br>
              <a:rPr lang="de-DE" dirty="0"/>
            </a:br>
            <a:r>
              <a:rPr lang="de-DE" dirty="0"/>
              <a:t>Heute informierte sich [VORNAME NACHNAME], MdB, @INSTRAGRAM-HANDLE vor Ort</a:t>
            </a:r>
            <a:br>
              <a:rPr lang="de-DE" dirty="0"/>
            </a:br>
            <a:r>
              <a:rPr lang="de-DE" dirty="0"/>
              <a:t>über unseren Jugendverband. Dabei wurde klar: Unsere Arbeit ist wichtig für junge</a:t>
            </a:r>
            <a:br>
              <a:rPr lang="de-DE" dirty="0"/>
            </a:br>
            <a:r>
              <a:rPr lang="de-DE" dirty="0"/>
              <a:t>Menschen und für unsere Region.</a:t>
            </a:r>
            <a:br>
              <a:rPr lang="de-DE" dirty="0"/>
            </a:br>
            <a:r>
              <a:rPr lang="de-DE" dirty="0"/>
              <a:t>Anschließend sagte [VORNAME NACHNAME], MdB: [ABGESTIMMTES ZITAT EINFÜGEN]</a:t>
            </a:r>
            <a:br>
              <a:rPr lang="de-DE" dirty="0"/>
            </a:br>
            <a:r>
              <a:rPr lang="de-DE" dirty="0"/>
              <a:t>Darum dürfen die Mittel im #KJP nicht gekürzt werden! Danke, dass Sie heute bei uns</a:t>
            </a:r>
            <a:br>
              <a:rPr lang="de-DE" dirty="0"/>
            </a:br>
            <a:r>
              <a:rPr lang="de-DE" dirty="0"/>
              <a:t>waren, und danke für Ihr Interesse! #Jugendfreizeit #lassmachen @dbjr_de</a:t>
            </a:r>
          </a:p>
          <a:p>
            <a:pPr rtl="0"/>
            <a:br>
              <a:rPr lang="de-DE" dirty="0"/>
            </a:br>
            <a:r>
              <a:rPr lang="de-DE" u="sng" dirty="0"/>
              <a:t>Facebook:</a:t>
            </a:r>
            <a:br>
              <a:rPr lang="de-DE" dirty="0"/>
            </a:br>
            <a:r>
              <a:rPr lang="de-DE" dirty="0"/>
              <a:t>Heute informierte sich [VORNAME NACHNAME], MdB, vor Ort über unseren</a:t>
            </a:r>
            <a:br>
              <a:rPr lang="de-DE" dirty="0"/>
            </a:br>
            <a:r>
              <a:rPr lang="de-DE" dirty="0"/>
              <a:t>Jugendverband. Dabei wurde klar: Unsere Arbeit ist wichtig für junge Menschen und für</a:t>
            </a:r>
            <a:br>
              <a:rPr lang="de-DE" dirty="0"/>
            </a:br>
            <a:r>
              <a:rPr lang="de-DE" dirty="0"/>
              <a:t>unsere Region.</a:t>
            </a:r>
            <a:br>
              <a:rPr lang="de-DE" dirty="0"/>
            </a:br>
            <a:r>
              <a:rPr lang="de-DE" dirty="0"/>
              <a:t>Anschließend sagte [VORNAME NACHNAME], MdB: [ABGESTIMMTES ZITAT EINFÜGEN]</a:t>
            </a:r>
            <a:br>
              <a:rPr lang="de-DE" dirty="0"/>
            </a:br>
            <a:r>
              <a:rPr lang="de-DE" dirty="0"/>
              <a:t>Darum dürfen die Mittel im #KJP nicht gekürzt werden! Danke, dass Sie heute bei uns</a:t>
            </a:r>
            <a:br>
              <a:rPr lang="de-DE" dirty="0"/>
            </a:br>
            <a:r>
              <a:rPr lang="de-DE" dirty="0"/>
              <a:t>waren, und danke für Ihr Interesse!</a:t>
            </a:r>
          </a:p>
          <a:p>
            <a:endParaRPr lang="de-DE" dirty="0"/>
          </a:p>
        </p:txBody>
      </p:sp>
      <p:sp>
        <p:nvSpPr>
          <p:cNvPr id="4" name="Foliennummernplatzhalter 3"/>
          <p:cNvSpPr>
            <a:spLocks noGrp="1"/>
          </p:cNvSpPr>
          <p:nvPr>
            <p:ph type="sldNum" sz="quarter" idx="5"/>
          </p:nvPr>
        </p:nvSpPr>
        <p:spPr/>
        <p:txBody>
          <a:bodyPr/>
          <a:lstStyle/>
          <a:p>
            <a:fld id="{5B96E6BE-CC50-48F3-AE32-248B5FC1F955}" type="slidenum">
              <a:rPr lang="de-DE" smtClean="0"/>
              <a:pPr/>
              <a:t>5</a:t>
            </a:fld>
            <a:endParaRPr lang="de-DE" dirty="0"/>
          </a:p>
        </p:txBody>
      </p:sp>
    </p:spTree>
    <p:extLst>
      <p:ext uri="{BB962C8B-B14F-4D97-AF65-F5344CB8AC3E}">
        <p14:creationId xmlns:p14="http://schemas.microsoft.com/office/powerpoint/2010/main" val="141354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248880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0748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96274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20349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accent3"/>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77030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accent3"/>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1798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accent3"/>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195957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248880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258579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196860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18276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2585799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220596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015789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1694615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51573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409897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0748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962745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20349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accent1"/>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770309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accent1"/>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1798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1968602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accent1"/>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1959573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248880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258579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1968602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182761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220596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01578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1694615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51573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40989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182761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07488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962745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203498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accent2"/>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770309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accent2"/>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17980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accent2"/>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1959573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2488807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2585799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1968602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18276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220596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220596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015789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1694615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51573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409897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07488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962745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203498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accent4"/>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770309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accent4"/>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01798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015789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accent4"/>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19595734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80563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3157794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2614269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3281112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4018279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1642795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3156102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6112663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85093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1694615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826588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1592380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671101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tx2"/>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474911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tx2"/>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281184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2"/>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38690214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925627"/>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Titel der </a:t>
            </a:r>
            <a:r>
              <a:rPr lang="de-DE" dirty="0" err="1"/>
              <a:t>Powerpoint</a:t>
            </a:r>
            <a:r>
              <a:rPr lang="de-DE" dirty="0"/>
              <a:t> Präsentation</a:t>
            </a:r>
          </a:p>
        </p:txBody>
      </p:sp>
      <p:sp>
        <p:nvSpPr>
          <p:cNvPr id="3" name="Untertitel 2"/>
          <p:cNvSpPr>
            <a:spLocks noGrp="1"/>
          </p:cNvSpPr>
          <p:nvPr>
            <p:ph type="subTitle" idx="1" hasCustomPrompt="1"/>
          </p:nvPr>
        </p:nvSpPr>
        <p:spPr>
          <a:xfrm>
            <a:off x="269824" y="4330400"/>
            <a:ext cx="7948535" cy="2207683"/>
          </a:xfrm>
          <a:prstGeom prst="rect">
            <a:avLst/>
          </a:prstGeom>
        </p:spPr>
        <p:txBody>
          <a:bodyPr>
            <a:normAutofit/>
          </a:bodyPr>
          <a:lstStyle>
            <a:lvl1pPr marL="0" indent="0" algn="l">
              <a:buNone/>
              <a:defRPr sz="33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der </a:t>
            </a:r>
            <a:r>
              <a:rPr lang="de-DE" sz="3300" dirty="0" err="1">
                <a:latin typeface="Roboto Condensed Light" panose="02000000000000000000" pitchFamily="2" charset="0"/>
                <a:ea typeface="Roboto Condensed Light" panose="02000000000000000000" pitchFamily="2" charset="0"/>
                <a:cs typeface="Roboto Condensed Light" panose="02000000000000000000" pitchFamily="2" charset="0"/>
              </a:rPr>
              <a:t>Powerpoint</a:t>
            </a:r>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 Präsentation</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b="1">
                <a:solidFill>
                  <a:schemeClr val="bg1"/>
                </a:solidFill>
              </a:defRPr>
            </a:lvl1pPr>
          </a:lstStyle>
          <a:p>
            <a:fld id="{F55F59DB-CBE0-274F-A7A0-790DA9C8FC72}" type="slidenum">
              <a:rPr lang="de-DE" smtClean="0"/>
              <a:pPr/>
              <a:t>‹Nr.›</a:t>
            </a:fld>
            <a:r>
              <a:rPr lang="de-DE" dirty="0"/>
              <a:t>/x</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823" y="436020"/>
            <a:ext cx="2541616" cy="774225"/>
          </a:xfrm>
          <a:prstGeom prst="rect">
            <a:avLst/>
          </a:prstGeom>
        </p:spPr>
      </p:pic>
    </p:spTree>
    <p:extLst>
      <p:ext uri="{BB962C8B-B14F-4D97-AF65-F5344CB8AC3E}">
        <p14:creationId xmlns:p14="http://schemas.microsoft.com/office/powerpoint/2010/main" val="1263234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Zwischentitel">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69824" y="2861459"/>
            <a:ext cx="7948535" cy="1341967"/>
          </a:xfrm>
        </p:spPr>
        <p:txBody>
          <a:bodyPr anchor="b">
            <a:normAutofit/>
          </a:bodyPr>
          <a:lstStyle>
            <a:lvl1pPr algn="l">
              <a:defRPr lang="de-DE" sz="3500" b="0" i="0" u="none" strike="noStrike" baseline="0" smtClean="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Zwischentitel der Präsentation</a:t>
            </a:r>
          </a:p>
        </p:txBody>
      </p:sp>
      <p:sp>
        <p:nvSpPr>
          <p:cNvPr id="3" name="Untertitel 2"/>
          <p:cNvSpPr>
            <a:spLocks noGrp="1"/>
          </p:cNvSpPr>
          <p:nvPr>
            <p:ph type="subTitle" idx="1" hasCustomPrompt="1"/>
          </p:nvPr>
        </p:nvSpPr>
        <p:spPr>
          <a:xfrm>
            <a:off x="269824" y="4266232"/>
            <a:ext cx="7948535" cy="2207683"/>
          </a:xfrm>
          <a:prstGeom prst="rect">
            <a:avLst/>
          </a:prstGeom>
        </p:spPr>
        <p:txBody>
          <a:bodyPr/>
          <a:lstStyle>
            <a:lvl1pPr marL="0" indent="0" algn="l">
              <a:buNone/>
              <a:defRPr sz="3000" i="1" baseline="0">
                <a:solidFill>
                  <a:schemeClr val="bg2"/>
                </a:solidFill>
                <a:latin typeface="Roboto Condensed" pitchFamily="2" charset="0"/>
                <a:ea typeface="Roboto Condensed" pitchFamily="2" charset="0"/>
                <a:cs typeface="Roboto Condense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z="3300" dirty="0">
                <a:latin typeface="Roboto Condensed Light" panose="02000000000000000000" pitchFamily="2" charset="0"/>
                <a:ea typeface="Roboto Condensed Light" panose="02000000000000000000" pitchFamily="2" charset="0"/>
                <a:cs typeface="Roboto Condensed Light" panose="02000000000000000000" pitchFamily="2" charset="0"/>
              </a:rPr>
              <a:t>Untertitel </a:t>
            </a:r>
            <a:endParaRPr lang="de-DE" sz="33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Fußzeilenplatzhalter 4"/>
          <p:cNvSpPr>
            <a:spLocks noGrp="1"/>
          </p:cNvSpPr>
          <p:nvPr>
            <p:ph type="ftr" sz="quarter" idx="11"/>
          </p:nvPr>
        </p:nvSpPr>
        <p:spPr>
          <a:xfrm>
            <a:off x="2908300" y="8475136"/>
            <a:ext cx="3206750" cy="486833"/>
          </a:xfrm>
          <a:prstGeom prst="rect">
            <a:avLst/>
          </a:prstGeom>
        </p:spPr>
        <p:txBody>
          <a:bodyPr anchor="ctr"/>
          <a:lstStyle>
            <a:lvl1pPr algn="ctr">
              <a:defRPr sz="1000">
                <a:solidFill>
                  <a:schemeClr val="bg1"/>
                </a:solidFill>
              </a:defRPr>
            </a:lvl1pPr>
          </a:lstStyle>
          <a:p>
            <a:r>
              <a:rPr lang="de-DE"/>
              <a:t>Fußzeile – Name der Präsentation – Datum </a:t>
            </a:r>
            <a:fld id="{60708929-3E69-1D45-BDE7-C03AB0CD91A3}" type="datetime1">
              <a:rPr lang="de-DE" smtClean="0"/>
              <a:t>21.07.2023</a:t>
            </a:fld>
            <a:endParaRPr lang="de-DE" dirty="0"/>
          </a:p>
        </p:txBody>
      </p:sp>
      <p:sp>
        <p:nvSpPr>
          <p:cNvPr id="11"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900">
                <a:solidFill>
                  <a:schemeClr val="bg1"/>
                </a:solidFill>
              </a:defRPr>
            </a:lvl1pPr>
            <a:lvl2pPr algn="r">
              <a:defRPr sz="1000">
                <a:solidFill>
                  <a:schemeClr val="bg1"/>
                </a:solidFill>
              </a:defRPr>
            </a:lvl2pPr>
          </a:lstStyle>
          <a:p>
            <a:pPr lvl="1"/>
            <a:fld id="{6EF1B081-DCCD-4712-9CD1-33D9BED88E2D}" type="slidenum">
              <a:rPr lang="de-DE" smtClean="0"/>
              <a:pPr lvl="1"/>
              <a:t>‹Nr.›</a:t>
            </a:fld>
            <a:r>
              <a:rPr lang="de-DE" dirty="0"/>
              <a:t>/x</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434" y="8533207"/>
            <a:ext cx="575540" cy="370687"/>
          </a:xfrm>
          <a:prstGeom prst="rect">
            <a:avLst/>
          </a:prstGeom>
        </p:spPr>
      </p:pic>
    </p:spTree>
    <p:extLst>
      <p:ext uri="{BB962C8B-B14F-4D97-AF65-F5344CB8AC3E}">
        <p14:creationId xmlns:p14="http://schemas.microsoft.com/office/powerpoint/2010/main" val="1938662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33700" y="8475136"/>
            <a:ext cx="3252296" cy="486833"/>
          </a:xfrm>
          <a:prstGeom prst="rect">
            <a:avLst/>
          </a:prstGeom>
        </p:spPr>
        <p:txBody>
          <a:bodyPr anchor="ctr"/>
          <a:lstStyle>
            <a:lvl1pPr algn="ctr">
              <a:defRPr sz="1000">
                <a:solidFill>
                  <a:schemeClr val="tx2"/>
                </a:solidFill>
              </a:defRPr>
            </a:lvl1pPr>
          </a:lstStyle>
          <a:p>
            <a:r>
              <a:rPr lang="de-DE"/>
              <a:t>Fußzeile – Name der Präsentation – Datum </a:t>
            </a:r>
            <a:fld id="{8D5CE56A-0E82-2F43-8AF7-776C92DA1993}"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extplatzhalter 11"/>
          <p:cNvSpPr>
            <a:spLocks noGrp="1"/>
          </p:cNvSpPr>
          <p:nvPr>
            <p:ph type="body" sz="quarter" idx="13" hasCustomPrompt="1"/>
          </p:nvPr>
        </p:nvSpPr>
        <p:spPr>
          <a:xfrm>
            <a:off x="628650" y="2533402"/>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3" name="Textplatzhalter 11"/>
          <p:cNvSpPr>
            <a:spLocks noGrp="1"/>
          </p:cNvSpPr>
          <p:nvPr>
            <p:ph type="body" sz="quarter" idx="16" hasCustomPrompt="1"/>
          </p:nvPr>
        </p:nvSpPr>
        <p:spPr>
          <a:xfrm>
            <a:off x="629393" y="1947554"/>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1"/>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
        <p:nvSpPr>
          <p:cNvPr id="15" name="Textplatzhalter 11"/>
          <p:cNvSpPr>
            <a:spLocks noGrp="1"/>
          </p:cNvSpPr>
          <p:nvPr>
            <p:ph type="body" sz="quarter" idx="17" hasCustomPrompt="1"/>
          </p:nvPr>
        </p:nvSpPr>
        <p:spPr>
          <a:xfrm>
            <a:off x="638550" y="5459935"/>
            <a:ext cx="7886700" cy="2038599"/>
          </a:xfrm>
          <a:prstGeom prst="rect">
            <a:avLst/>
          </a:prstGeom>
        </p:spPr>
        <p:txBody>
          <a:bodyPr>
            <a:normAutofit/>
          </a:bodyPr>
          <a:lstStyle>
            <a:lvl1pPr marL="0" indent="0">
              <a:lnSpc>
                <a:spcPct val="100000"/>
              </a:lnSpc>
              <a:spcAft>
                <a:spcPts val="600"/>
              </a:spcAft>
              <a:buClr>
                <a:schemeClr val="accent3"/>
              </a:buClr>
              <a:buSzPct val="70000"/>
              <a:buFontTx/>
              <a:buNone/>
              <a:defRPr sz="1700">
                <a:solidFill>
                  <a:schemeClr val="tx2"/>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11"/>
          <p:cNvSpPr>
            <a:spLocks noGrp="1"/>
          </p:cNvSpPr>
          <p:nvPr>
            <p:ph type="body" sz="quarter" idx="18" hasCustomPrompt="1"/>
          </p:nvPr>
        </p:nvSpPr>
        <p:spPr>
          <a:xfrm>
            <a:off x="639293" y="4874087"/>
            <a:ext cx="7885215" cy="522516"/>
          </a:xfrm>
          <a:prstGeom prst="rect">
            <a:avLst/>
          </a:prstGeom>
        </p:spPr>
        <p:txBody>
          <a:bodyPr anchor="ctr">
            <a:normAutofit/>
          </a:bodyPr>
          <a:lstStyle>
            <a:lvl1pPr marL="0" indent="0">
              <a:lnSpc>
                <a:spcPct val="100000"/>
              </a:lnSpc>
              <a:spcAft>
                <a:spcPts val="600"/>
              </a:spcAft>
              <a:buClr>
                <a:schemeClr val="accent3"/>
              </a:buClr>
              <a:buSzPct val="70000"/>
              <a:buFontTx/>
              <a:buNone/>
              <a:defRPr sz="1700" b="1">
                <a:solidFill>
                  <a:schemeClr val="accent3"/>
                </a:solidFill>
                <a:latin typeface="+mn-lt"/>
              </a:defRPr>
            </a:lvl1pPr>
            <a:lvl2pPr marL="514350" indent="-171450">
              <a:lnSpc>
                <a:spcPct val="100000"/>
              </a:lnSpc>
              <a:spcAft>
                <a:spcPts val="600"/>
              </a:spcAft>
              <a:buClr>
                <a:schemeClr val="accent1"/>
              </a:buClr>
              <a:buSzPct val="70000"/>
              <a:buFontTx/>
              <a:buBlip>
                <a:blip r:embed="rId3"/>
              </a:buBlip>
              <a:defRPr sz="1700">
                <a:solidFill>
                  <a:schemeClr val="tx2"/>
                </a:solidFill>
              </a:defRPr>
            </a:lvl2pPr>
            <a:lvl3pPr marL="857250" indent="-171450">
              <a:lnSpc>
                <a:spcPct val="100000"/>
              </a:lnSpc>
              <a:spcAft>
                <a:spcPts val="600"/>
              </a:spcAft>
              <a:buClr>
                <a:schemeClr val="accent6"/>
              </a:buClr>
              <a:buSzPct val="70000"/>
              <a:buFontTx/>
              <a:buBlip>
                <a:blip r:embed="rId4"/>
              </a:buBlip>
              <a:defRPr sz="1700">
                <a:solidFill>
                  <a:schemeClr val="tx2"/>
                </a:solidFill>
              </a:defRPr>
            </a:lvl3pPr>
            <a:lvl4pPr marL="1200150" indent="-171450">
              <a:lnSpc>
                <a:spcPct val="100000"/>
              </a:lnSpc>
              <a:spcAft>
                <a:spcPts val="600"/>
              </a:spcAft>
              <a:buClr>
                <a:schemeClr val="accent3"/>
              </a:buClr>
              <a:buSzPct val="70000"/>
              <a:buFontTx/>
              <a:buBlip>
                <a:blip r:embed="rId5"/>
              </a:buBlip>
              <a:defRPr sz="1700">
                <a:solidFill>
                  <a:schemeClr val="tx2"/>
                </a:solidFill>
              </a:defRPr>
            </a:lvl4pPr>
            <a:lvl5pPr marL="1543050" indent="-171450">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 mit Hervorhebungen:</a:t>
            </a:r>
          </a:p>
        </p:txBody>
      </p:sp>
    </p:spTree>
    <p:extLst>
      <p:ext uri="{BB962C8B-B14F-4D97-AF65-F5344CB8AC3E}">
        <p14:creationId xmlns:p14="http://schemas.microsoft.com/office/powerpoint/2010/main" val="13015350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20206" y="8475136"/>
            <a:ext cx="3194845" cy="486833"/>
          </a:xfrm>
          <a:prstGeom prst="rect">
            <a:avLst/>
          </a:prstGeom>
        </p:spPr>
        <p:txBody>
          <a:bodyPr anchor="ctr"/>
          <a:lstStyle>
            <a:lvl1pPr algn="ctr">
              <a:defRPr sz="1000">
                <a:solidFill>
                  <a:schemeClr val="tx2"/>
                </a:solidFill>
              </a:defRPr>
            </a:lvl1pPr>
          </a:lstStyle>
          <a:p>
            <a:r>
              <a:rPr lang="de-DE"/>
              <a:t>Fußzeile – Name der Präsentation – Datum </a:t>
            </a:r>
            <a:fld id="{E17F88F5-7F5B-364C-A59E-E08533BA9455}"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p:nvPr>
        </p:nvSpPr>
        <p:spPr>
          <a:xfrm>
            <a:off x="628650" y="2184401"/>
            <a:ext cx="7886700" cy="5518151"/>
          </a:xfrm>
          <a:prstGeom prst="rect">
            <a:avLst/>
          </a:prstGeom>
        </p:spPr>
        <p:txBody>
          <a:bodyPr>
            <a:normAutofit/>
          </a:bodyPr>
          <a:lstStyle>
            <a:lvl1pPr marL="442913" indent="-442913">
              <a:lnSpc>
                <a:spcPct val="100000"/>
              </a:lnSpc>
              <a:spcAft>
                <a:spcPts val="600"/>
              </a:spcAft>
              <a:buClr>
                <a:schemeClr val="accent3"/>
              </a:buClr>
              <a:buSzPct val="70000"/>
              <a:buFontTx/>
              <a:buBlip>
                <a:blip r:embed="rId2"/>
              </a:buBlip>
              <a:defRPr sz="1700">
                <a:solidFill>
                  <a:schemeClr val="tx2"/>
                </a:solidFill>
                <a:latin typeface="+mn-lt"/>
              </a:defRPr>
            </a:lvl1pPr>
            <a:lvl2pPr marL="804863" indent="-461963">
              <a:lnSpc>
                <a:spcPct val="100000"/>
              </a:lnSpc>
              <a:spcAft>
                <a:spcPts val="600"/>
              </a:spcAft>
              <a:buClr>
                <a:schemeClr val="accent1"/>
              </a:buClr>
              <a:buSzPct val="70000"/>
              <a:buFontTx/>
              <a:buBlip>
                <a:blip r:embed="rId3"/>
              </a:buBlip>
              <a:defRPr sz="1700">
                <a:solidFill>
                  <a:schemeClr val="tx2"/>
                </a:solidFill>
              </a:defRPr>
            </a:lvl2pPr>
            <a:lvl3pPr marL="1168400" indent="-482600">
              <a:lnSpc>
                <a:spcPct val="100000"/>
              </a:lnSpc>
              <a:spcAft>
                <a:spcPts val="600"/>
              </a:spcAft>
              <a:buClr>
                <a:schemeClr val="accent6"/>
              </a:buClr>
              <a:buSzPct val="70000"/>
              <a:buFontTx/>
              <a:buBlip>
                <a:blip r:embed="rId4"/>
              </a:buBlip>
              <a:defRPr sz="1700">
                <a:solidFill>
                  <a:schemeClr val="tx2"/>
                </a:solidFill>
              </a:defRPr>
            </a:lvl3pPr>
            <a:lvl4pPr marL="1439863" indent="-411163">
              <a:lnSpc>
                <a:spcPct val="100000"/>
              </a:lnSpc>
              <a:spcAft>
                <a:spcPts val="600"/>
              </a:spcAft>
              <a:buClr>
                <a:schemeClr val="accent3"/>
              </a:buClr>
              <a:buSzPct val="70000"/>
              <a:buFontTx/>
              <a:buBlip>
                <a:blip r:embed="rId2"/>
              </a:buBlip>
              <a:defRPr sz="1700">
                <a:solidFill>
                  <a:schemeClr val="tx2"/>
                </a:solidFill>
              </a:defRPr>
            </a:lvl4pPr>
            <a:lvl5pPr marL="1792288" indent="-420688">
              <a:lnSpc>
                <a:spcPct val="100000"/>
              </a:lnSpc>
              <a:spcAft>
                <a:spcPts val="600"/>
              </a:spcAft>
              <a:buClr>
                <a:schemeClr val="accent1"/>
              </a:buClr>
              <a:buSzPct val="70000"/>
              <a:buFontTx/>
              <a:buBlip>
                <a:blip r:embed="rId3"/>
              </a:buBlip>
              <a:defRPr sz="17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341463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515739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el und Inhalt / Aufzählung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5" name="Fußzeilenplatzhalter 4"/>
          <p:cNvSpPr>
            <a:spLocks noGrp="1"/>
          </p:cNvSpPr>
          <p:nvPr>
            <p:ph type="ftr" sz="quarter" idx="11"/>
          </p:nvPr>
        </p:nvSpPr>
        <p:spPr>
          <a:xfrm>
            <a:off x="2911566" y="8475136"/>
            <a:ext cx="3203485" cy="486833"/>
          </a:xfrm>
          <a:prstGeom prst="rect">
            <a:avLst/>
          </a:prstGeom>
        </p:spPr>
        <p:txBody>
          <a:bodyPr anchor="ctr"/>
          <a:lstStyle>
            <a:lvl1pPr algn="ctr">
              <a:defRPr sz="1000">
                <a:solidFill>
                  <a:schemeClr val="tx2"/>
                </a:solidFill>
              </a:defRPr>
            </a:lvl1pPr>
          </a:lstStyle>
          <a:p>
            <a:r>
              <a:rPr lang="de-DE"/>
              <a:t>Fußzeile – Name der Präsentation – Datum </a:t>
            </a:r>
            <a:fld id="{710088C1-C4D3-9E4D-889D-E52C3A06CD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2" name="Textplatzhalter 11"/>
          <p:cNvSpPr>
            <a:spLocks noGrp="1"/>
          </p:cNvSpPr>
          <p:nvPr>
            <p:ph type="body" sz="quarter" idx="13" hasCustomPrompt="1"/>
          </p:nvPr>
        </p:nvSpPr>
        <p:spPr>
          <a:xfrm>
            <a:off x="628650" y="2184401"/>
            <a:ext cx="7886700" cy="5518151"/>
          </a:xfrm>
          <a:prstGeom prst="rect">
            <a:avLst/>
          </a:prstGeom>
        </p:spPr>
        <p:txBody>
          <a:bodyPr>
            <a:normAutofit/>
          </a:bodyPr>
          <a:lstStyle>
            <a:lvl1pPr marL="342900" indent="-342900">
              <a:lnSpc>
                <a:spcPct val="100000"/>
              </a:lnSpc>
              <a:spcAft>
                <a:spcPts val="600"/>
              </a:spcAft>
              <a:buClr>
                <a:schemeClr val="accent3"/>
              </a:buClr>
              <a:buSzPct val="100000"/>
              <a:buFont typeface="+mj-lt"/>
              <a:buAutoNum type="arabicPeriod"/>
              <a:defRPr sz="1700" baseline="0">
                <a:solidFill>
                  <a:schemeClr val="tx2"/>
                </a:solidFill>
                <a:latin typeface="+mn-lt"/>
              </a:defRPr>
            </a:lvl1pPr>
            <a:lvl2pPr marL="685800" indent="-342900">
              <a:lnSpc>
                <a:spcPct val="100000"/>
              </a:lnSpc>
              <a:spcAft>
                <a:spcPts val="600"/>
              </a:spcAft>
              <a:buClr>
                <a:schemeClr val="accent1"/>
              </a:buClr>
              <a:buSzPct val="100000"/>
              <a:buFont typeface="+mj-lt"/>
              <a:buAutoNum type="arabicPeriod"/>
              <a:defRPr sz="1700">
                <a:solidFill>
                  <a:schemeClr val="tx2"/>
                </a:solidFill>
              </a:defRPr>
            </a:lvl2pPr>
            <a:lvl3pPr marL="1028700" indent="-342900">
              <a:lnSpc>
                <a:spcPct val="100000"/>
              </a:lnSpc>
              <a:spcAft>
                <a:spcPts val="600"/>
              </a:spcAft>
              <a:buClr>
                <a:schemeClr val="accent6"/>
              </a:buClr>
              <a:buSzPct val="70000"/>
              <a:buFont typeface="+mj-lt"/>
              <a:buNone/>
              <a:defRPr sz="1700">
                <a:solidFill>
                  <a:schemeClr val="tx2"/>
                </a:solidFill>
              </a:defRPr>
            </a:lvl3pPr>
            <a:lvl4pPr marL="1371600" indent="-342900">
              <a:lnSpc>
                <a:spcPct val="100000"/>
              </a:lnSpc>
              <a:spcAft>
                <a:spcPts val="600"/>
              </a:spcAft>
              <a:buClr>
                <a:schemeClr val="accent3"/>
              </a:buClr>
              <a:buSzPct val="70000"/>
              <a:buFont typeface="+mj-lt"/>
              <a:buNone/>
              <a:defRPr sz="1700">
                <a:solidFill>
                  <a:schemeClr val="tx2"/>
                </a:solidFill>
              </a:defRPr>
            </a:lvl4pPr>
            <a:lvl5pPr marL="1714500" indent="-342900">
              <a:lnSpc>
                <a:spcPct val="100000"/>
              </a:lnSpc>
              <a:spcAft>
                <a:spcPts val="600"/>
              </a:spcAft>
              <a:buClr>
                <a:schemeClr val="accent1"/>
              </a:buClr>
              <a:buSzPct val="70000"/>
              <a:buFont typeface="+mj-lt"/>
              <a:buNone/>
              <a:defRPr sz="1700">
                <a:solidFill>
                  <a:schemeClr val="tx2"/>
                </a:solidFill>
              </a:defRPr>
            </a:lvl5pPr>
          </a:lstStyle>
          <a:p>
            <a:pPr lvl="0"/>
            <a:r>
              <a:rPr lang="de-DE" dirty="0"/>
              <a:t>Erste Ebene</a:t>
            </a:r>
          </a:p>
          <a:p>
            <a:pPr lvl="0"/>
            <a:r>
              <a:rPr lang="de-DE" dirty="0"/>
              <a:t>Zweite Ebene</a:t>
            </a:r>
          </a:p>
          <a:p>
            <a:pPr lvl="1"/>
            <a:r>
              <a:rPr lang="de-DE" dirty="0"/>
              <a:t>Unterebene</a:t>
            </a:r>
          </a:p>
          <a:p>
            <a:pPr lvl="1"/>
            <a:r>
              <a:rPr lang="de-DE" dirty="0"/>
              <a:t>Unterebene</a:t>
            </a:r>
          </a:p>
          <a:p>
            <a:pPr lvl="1"/>
            <a:r>
              <a:rPr lang="de-DE" dirty="0"/>
              <a:t>Unterebene</a:t>
            </a:r>
          </a:p>
          <a:p>
            <a:pPr lvl="0"/>
            <a:r>
              <a:rPr lang="de-DE" dirty="0"/>
              <a:t>Dritte Ebene</a:t>
            </a:r>
          </a:p>
        </p:txBody>
      </p:sp>
      <p:sp>
        <p:nvSpPr>
          <p:cNvPr id="1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Tree>
    <p:extLst>
      <p:ext uri="{BB962C8B-B14F-4D97-AF65-F5344CB8AC3E}">
        <p14:creationId xmlns:p14="http://schemas.microsoft.com/office/powerpoint/2010/main" val="3511235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und Inhalt / Bildunterschrif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895600" y="8475136"/>
            <a:ext cx="3219450" cy="486833"/>
          </a:xfrm>
          <a:prstGeom prst="rect">
            <a:avLst/>
          </a:prstGeom>
        </p:spPr>
        <p:txBody>
          <a:bodyPr anchor="ctr"/>
          <a:lstStyle>
            <a:lvl1pPr algn="ctr">
              <a:defRPr sz="1000">
                <a:solidFill>
                  <a:schemeClr val="tx2"/>
                </a:solidFill>
              </a:defRPr>
            </a:lvl1pPr>
          </a:lstStyle>
          <a:p>
            <a:r>
              <a:rPr lang="de-DE"/>
              <a:t>Fußzeile – Name der Präsentation – Datum </a:t>
            </a:r>
            <a:fld id="{6A9CAB0A-1C96-2A47-87C0-087AD9032A67}" type="datetime1">
              <a:rPr lang="de-DE" smtClean="0"/>
              <a:t>21.07.2023</a:t>
            </a:fld>
            <a:endParaRPr lang="de-DE" dirty="0"/>
          </a:p>
        </p:txBody>
      </p:sp>
      <p:sp>
        <p:nvSpPr>
          <p:cNvPr id="6" name="Foliennummernplatzhalter 5"/>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7" name="Bildplatzhalter 6"/>
          <p:cNvSpPr>
            <a:spLocks noGrp="1"/>
          </p:cNvSpPr>
          <p:nvPr>
            <p:ph type="pic" sz="quarter" idx="15" hasCustomPrompt="1"/>
          </p:nvPr>
        </p:nvSpPr>
        <p:spPr>
          <a:xfrm>
            <a:off x="628650" y="2184400"/>
            <a:ext cx="7886700" cy="5088021"/>
          </a:xfrm>
        </p:spPr>
        <p:txBody>
          <a:bodyPr/>
          <a:lstStyle>
            <a:lvl1pPr marL="0" indent="0">
              <a:buNone/>
              <a:defRPr/>
            </a:lvl1pPr>
          </a:lstStyle>
          <a:p>
            <a:r>
              <a:rPr lang="de-DE" dirty="0"/>
              <a:t>Hier kann ein Bild eingefügt werden</a:t>
            </a:r>
          </a:p>
        </p:txBody>
      </p:sp>
      <p:sp>
        <p:nvSpPr>
          <p:cNvPr id="11" name="Textplatzhalter 10"/>
          <p:cNvSpPr>
            <a:spLocks noGrp="1"/>
          </p:cNvSpPr>
          <p:nvPr>
            <p:ph type="body" sz="quarter" idx="16" hasCustomPrompt="1"/>
          </p:nvPr>
        </p:nvSpPr>
        <p:spPr>
          <a:xfrm>
            <a:off x="628650" y="7436405"/>
            <a:ext cx="7886700" cy="711200"/>
          </a:xfrm>
        </p:spPr>
        <p:txBody>
          <a:bodyPr>
            <a:noAutofit/>
          </a:bodyPr>
          <a:lstStyle>
            <a:lvl1pPr marL="0" indent="0">
              <a:buNone/>
              <a:defRPr sz="1200" b="0" baseline="0">
                <a:solidFill>
                  <a:schemeClr val="tx2"/>
                </a:solidFill>
              </a:defRPr>
            </a:lvl1pPr>
          </a:lstStyle>
          <a:p>
            <a:pPr lvl="0"/>
            <a:r>
              <a:rPr lang="de-DE" dirty="0"/>
              <a:t>Headline Bildunterschrift: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597210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wei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60400"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D68503B4-46E2-CC44-98A1-BC705E839E9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0" y="6278702"/>
            <a:ext cx="3765550" cy="1185333"/>
          </a:xfrm>
        </p:spPr>
        <p:txBody>
          <a:bodyPr>
            <a:normAutofit/>
          </a:bodyPr>
          <a:lstStyle>
            <a:lvl1pPr marL="0" indent="0" algn="l">
              <a:lnSpc>
                <a:spcPct val="1000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2" name="Textplatzhalter 10"/>
          <p:cNvSpPr>
            <a:spLocks noGrp="1"/>
          </p:cNvSpPr>
          <p:nvPr>
            <p:ph type="body" sz="quarter" idx="16" hasCustomPrompt="1"/>
          </p:nvPr>
        </p:nvSpPr>
        <p:spPr>
          <a:xfrm>
            <a:off x="4781550" y="6278702"/>
            <a:ext cx="3705458" cy="1185333"/>
          </a:xfrm>
        </p:spPr>
        <p:txBody>
          <a:bodyPr>
            <a:normAutofit/>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200" b="0" baseline="0">
                <a:solidFill>
                  <a:schemeClr val="tx2"/>
                </a:solidFill>
              </a:defRPr>
            </a:lvl1pPr>
          </a:lstStyle>
          <a:p>
            <a:pPr marL="0" marR="0" lvl="0" indent="0" algn="just"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a:p>
            <a:pPr lvl="0"/>
            <a:endParaRPr lang="de-DE" dirty="0"/>
          </a:p>
        </p:txBody>
      </p:sp>
      <p:sp>
        <p:nvSpPr>
          <p:cNvPr id="14" name="Textplatzhalter 13"/>
          <p:cNvSpPr>
            <a:spLocks noGrp="1"/>
          </p:cNvSpPr>
          <p:nvPr>
            <p:ph type="body" sz="quarter" idx="17" hasCustomPrompt="1"/>
          </p:nvPr>
        </p:nvSpPr>
        <p:spPr>
          <a:xfrm>
            <a:off x="628650" y="5885002"/>
            <a:ext cx="3771900" cy="376767"/>
          </a:xfrm>
        </p:spPr>
        <p:txBody>
          <a:bodyPr>
            <a:normAutofit/>
          </a:bodyPr>
          <a:lstStyle>
            <a:lvl1pPr marL="0" indent="0">
              <a:buNone/>
              <a:defRPr sz="1200" b="1" baseline="0">
                <a:solidFill>
                  <a:schemeClr val="tx2"/>
                </a:solidFill>
                <a:latin typeface="+mj-lt"/>
              </a:defRPr>
            </a:lvl1pPr>
          </a:lstStyle>
          <a:p>
            <a:pPr lvl="0"/>
            <a:r>
              <a:rPr lang="de-DE" dirty="0"/>
              <a:t>Headline Bild Nummer 01</a:t>
            </a:r>
          </a:p>
        </p:txBody>
      </p:sp>
      <p:sp>
        <p:nvSpPr>
          <p:cNvPr id="15" name="Textplatzhalter 13"/>
          <p:cNvSpPr>
            <a:spLocks noGrp="1"/>
          </p:cNvSpPr>
          <p:nvPr>
            <p:ph type="body" sz="quarter" idx="18" hasCustomPrompt="1"/>
          </p:nvPr>
        </p:nvSpPr>
        <p:spPr>
          <a:xfrm>
            <a:off x="4781550" y="5876355"/>
            <a:ext cx="3705458" cy="381180"/>
          </a:xfrm>
        </p:spPr>
        <p:txBody>
          <a:bodyPr>
            <a:normAutofit/>
          </a:bodyPr>
          <a:lstStyle>
            <a:lvl1pPr marL="0" indent="0">
              <a:buNone/>
              <a:defRPr sz="1200" b="1" baseline="0">
                <a:solidFill>
                  <a:schemeClr val="tx2"/>
                </a:solidFill>
                <a:latin typeface="+mj-lt"/>
              </a:defRPr>
            </a:lvl1pPr>
          </a:lstStyle>
          <a:p>
            <a:pPr lvl="0"/>
            <a:r>
              <a:rPr lang="de-DE" dirty="0"/>
              <a:t>Headline Bild Nummer 02</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1"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18" name="Inhaltsplatzhalter 2"/>
          <p:cNvSpPr>
            <a:spLocks noGrp="1"/>
          </p:cNvSpPr>
          <p:nvPr>
            <p:ph sz="half" idx="20" hasCustomPrompt="1"/>
          </p:nvPr>
        </p:nvSpPr>
        <p:spPr>
          <a:xfrm>
            <a:off x="4753208" y="2226511"/>
            <a:ext cx="3765550" cy="3424767"/>
          </a:xfrm>
          <a:prstGeom prst="rect">
            <a:avLst/>
          </a:prstGeom>
        </p:spPr>
        <p:txBody>
          <a:bodyPr>
            <a:normAutofit/>
          </a:bodyPr>
          <a:lstStyle>
            <a:lvl1pPr marL="0" indent="0">
              <a:buNone/>
              <a:defRPr sz="1400"/>
            </a:lvl1pPr>
          </a:lstStyle>
          <a:p>
            <a:r>
              <a:rPr lang="de-DE" dirty="0"/>
              <a:t>Hier kann ein Bild eingefügt werden</a:t>
            </a:r>
          </a:p>
        </p:txBody>
      </p:sp>
    </p:spTree>
    <p:extLst>
      <p:ext uri="{BB962C8B-B14F-4D97-AF65-F5344CB8AC3E}">
        <p14:creationId xmlns:p14="http://schemas.microsoft.com/office/powerpoint/2010/main" val="3691003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ehrere Inhalte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44952" y="2250677"/>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851088" y="8475136"/>
            <a:ext cx="3263962" cy="486833"/>
          </a:xfrm>
          <a:prstGeom prst="rect">
            <a:avLst/>
          </a:prstGeom>
        </p:spPr>
        <p:txBody>
          <a:bodyPr anchor="ctr"/>
          <a:lstStyle>
            <a:lvl1pPr algn="ctr">
              <a:defRPr sz="1000">
                <a:solidFill>
                  <a:srgbClr val="002060"/>
                </a:solidFill>
              </a:defRPr>
            </a:lvl1pPr>
          </a:lstStyle>
          <a:p>
            <a:r>
              <a:rPr lang="de-DE"/>
              <a:t>Fußzeile – Name der Präsentation – Datum </a:t>
            </a:r>
            <a:fld id="{26C78551-E85C-1040-8005-248982D6EFC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3248378" y="2535183"/>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3248378" y="2250817"/>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01</a:t>
            </a:r>
          </a:p>
        </p:txBody>
      </p:sp>
      <p:sp>
        <p:nvSpPr>
          <p:cNvPr id="16" name="Inhaltsplatzhalter 2"/>
          <p:cNvSpPr>
            <a:spLocks noGrp="1"/>
          </p:cNvSpPr>
          <p:nvPr>
            <p:ph sz="half" idx="20" hasCustomPrompt="1"/>
          </p:nvPr>
        </p:nvSpPr>
        <p:spPr>
          <a:xfrm>
            <a:off x="4640724" y="2249253"/>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19" name="Inhaltsplatzhalter 2"/>
          <p:cNvSpPr>
            <a:spLocks noGrp="1"/>
          </p:cNvSpPr>
          <p:nvPr>
            <p:ph sz="half" idx="22" hasCustomPrompt="1"/>
          </p:nvPr>
        </p:nvSpPr>
        <p:spPr>
          <a:xfrm>
            <a:off x="628651"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25" name="Textplatzhalter 10"/>
          <p:cNvSpPr>
            <a:spLocks noGrp="1"/>
          </p:cNvSpPr>
          <p:nvPr>
            <p:ph type="body" sz="quarter" idx="24" hasCustomPrompt="1"/>
          </p:nvPr>
        </p:nvSpPr>
        <p:spPr>
          <a:xfrm>
            <a:off x="7249599" y="2524227"/>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6" name="Textplatzhalter 13"/>
          <p:cNvSpPr>
            <a:spLocks noGrp="1"/>
          </p:cNvSpPr>
          <p:nvPr>
            <p:ph type="body" sz="quarter" idx="25" hasCustomPrompt="1"/>
          </p:nvPr>
        </p:nvSpPr>
        <p:spPr>
          <a:xfrm>
            <a:off x="7248593" y="224507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02</a:t>
            </a:r>
          </a:p>
        </p:txBody>
      </p:sp>
      <p:sp>
        <p:nvSpPr>
          <p:cNvPr id="27" name="Inhaltsplatzhalter 2"/>
          <p:cNvSpPr>
            <a:spLocks noGrp="1"/>
          </p:cNvSpPr>
          <p:nvPr>
            <p:ph sz="half" idx="26" hasCustomPrompt="1"/>
          </p:nvPr>
        </p:nvSpPr>
        <p:spPr>
          <a:xfrm>
            <a:off x="4631535" y="5009915"/>
            <a:ext cx="2593015" cy="2309188"/>
          </a:xfrm>
          <a:prstGeom prst="rect">
            <a:avLst/>
          </a:prstGeom>
        </p:spPr>
        <p:txBody>
          <a:bodyPr>
            <a:normAutofit/>
          </a:bodyPr>
          <a:lstStyle>
            <a:lvl1pPr marL="0" indent="0">
              <a:buNone/>
              <a:defRPr sz="1400"/>
            </a:lvl1pPr>
          </a:lstStyle>
          <a:p>
            <a:r>
              <a:rPr lang="de-DE" dirty="0"/>
              <a:t>Hier kann ein Bild eingefügt werden</a:t>
            </a:r>
          </a:p>
        </p:txBody>
      </p:sp>
      <p:sp>
        <p:nvSpPr>
          <p:cNvPr id="30" name="Textplatzhalter 10"/>
          <p:cNvSpPr>
            <a:spLocks noGrp="1"/>
          </p:cNvSpPr>
          <p:nvPr>
            <p:ph type="body" sz="quarter" idx="28" hasCustomPrompt="1"/>
          </p:nvPr>
        </p:nvSpPr>
        <p:spPr>
          <a:xfrm>
            <a:off x="3236367" y="5292631"/>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1" name="Textplatzhalter 13"/>
          <p:cNvSpPr>
            <a:spLocks noGrp="1"/>
          </p:cNvSpPr>
          <p:nvPr>
            <p:ph type="body" sz="quarter" idx="29" hasCustomPrompt="1"/>
          </p:nvPr>
        </p:nvSpPr>
        <p:spPr>
          <a:xfrm>
            <a:off x="3236367" y="5007496"/>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03</a:t>
            </a:r>
          </a:p>
        </p:txBody>
      </p:sp>
      <p:sp>
        <p:nvSpPr>
          <p:cNvPr id="32" name="Textplatzhalter 10"/>
          <p:cNvSpPr>
            <a:spLocks noGrp="1"/>
          </p:cNvSpPr>
          <p:nvPr>
            <p:ph type="body" sz="quarter" idx="30" hasCustomPrompt="1"/>
          </p:nvPr>
        </p:nvSpPr>
        <p:spPr>
          <a:xfrm>
            <a:off x="7238546" y="5298899"/>
            <a:ext cx="138112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33" name="Textplatzhalter 13"/>
          <p:cNvSpPr>
            <a:spLocks noGrp="1"/>
          </p:cNvSpPr>
          <p:nvPr>
            <p:ph type="body" sz="quarter" idx="31" hasCustomPrompt="1"/>
          </p:nvPr>
        </p:nvSpPr>
        <p:spPr>
          <a:xfrm>
            <a:off x="7238546" y="5013764"/>
            <a:ext cx="1381125" cy="262467"/>
          </a:xfrm>
        </p:spPr>
        <p:txBody>
          <a:bodyPr>
            <a:normAutofit/>
          </a:bodyPr>
          <a:lstStyle>
            <a:lvl1pPr marL="0" indent="0">
              <a:buNone/>
              <a:defRPr sz="1000" b="1" baseline="0">
                <a:solidFill>
                  <a:schemeClr val="tx2"/>
                </a:solidFill>
                <a:latin typeface="+mj-lt"/>
              </a:defRPr>
            </a:lvl1pPr>
          </a:lstStyle>
          <a:p>
            <a:pPr lvl="0"/>
            <a:r>
              <a:rPr lang="de-DE" dirty="0"/>
              <a:t>Bild Nummer 04</a:t>
            </a: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37" name="Titel 1"/>
          <p:cNvSpPr>
            <a:spLocks noGrp="1"/>
          </p:cNvSpPr>
          <p:nvPr>
            <p:ph type="title" hasCustomPrompt="1"/>
          </p:nvPr>
        </p:nvSpPr>
        <p:spPr>
          <a:xfrm>
            <a:off x="628650" y="490349"/>
            <a:ext cx="7991020" cy="472177"/>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38" name="Inhaltsplatzhalter 13"/>
          <p:cNvSpPr>
            <a:spLocks noGrp="1"/>
          </p:cNvSpPr>
          <p:nvPr>
            <p:ph sz="quarter" idx="14" hasCustomPrompt="1"/>
          </p:nvPr>
        </p:nvSpPr>
        <p:spPr>
          <a:xfrm>
            <a:off x="628650" y="1020792"/>
            <a:ext cx="799992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8694234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867719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ehrere Inhalte ohne Nummerierung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1781175" cy="3324624"/>
          </a:xfrm>
          <a:prstGeom prst="rect">
            <a:avLst/>
          </a:prstGeom>
        </p:spPr>
        <p:txBody>
          <a:bodyPr>
            <a:normAutofit/>
          </a:bodyPr>
          <a:lstStyle>
            <a:lvl1pPr marL="0" indent="0">
              <a:buNone/>
              <a:defRPr sz="1400" baseline="0"/>
            </a:lvl1pPr>
          </a:lstStyle>
          <a:p>
            <a:r>
              <a:rPr lang="de-DE" dirty="0"/>
              <a:t>Hier kann ein Diagramm eingefügt werden</a:t>
            </a:r>
          </a:p>
        </p:txBody>
      </p:sp>
      <p:sp>
        <p:nvSpPr>
          <p:cNvPr id="6" name="Fußzeilenplatzhalter 5"/>
          <p:cNvSpPr>
            <a:spLocks noGrp="1"/>
          </p:cNvSpPr>
          <p:nvPr>
            <p:ph type="ftr" sz="quarter" idx="11"/>
          </p:nvPr>
        </p:nvSpPr>
        <p:spPr>
          <a:xfrm>
            <a:off x="2920622" y="8475136"/>
            <a:ext cx="3194429" cy="486833"/>
          </a:xfrm>
          <a:prstGeom prst="rect">
            <a:avLst/>
          </a:prstGeom>
        </p:spPr>
        <p:txBody>
          <a:bodyPr anchor="ctr"/>
          <a:lstStyle>
            <a:lvl1pPr algn="ctr">
              <a:defRPr sz="1000">
                <a:solidFill>
                  <a:srgbClr val="002060"/>
                </a:solidFill>
              </a:defRPr>
            </a:lvl1pPr>
          </a:lstStyle>
          <a:p>
            <a:r>
              <a:rPr lang="de-DE"/>
              <a:t>Fußzeile – Name der Präsentation – Datum </a:t>
            </a:r>
            <a:fld id="{7B31E91D-CA63-7A46-91AF-8FFD424BCB02}"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133084"/>
            <a:ext cx="1781175" cy="158057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sequame voluptat la que dolorepta imi, vendit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01</a:t>
            </a:r>
          </a:p>
        </p:txBody>
      </p:sp>
      <p:sp>
        <p:nvSpPr>
          <p:cNvPr id="49" name="Inhaltsplatzhalter 2"/>
          <p:cNvSpPr>
            <a:spLocks noGrp="1"/>
          </p:cNvSpPr>
          <p:nvPr>
            <p:ph sz="half" idx="20" hasCustomPrompt="1"/>
          </p:nvPr>
        </p:nvSpPr>
        <p:spPr>
          <a:xfrm>
            <a:off x="2657436"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0" name="Textplatzhalter 10"/>
          <p:cNvSpPr>
            <a:spLocks noGrp="1"/>
          </p:cNvSpPr>
          <p:nvPr>
            <p:ph type="body" sz="quarter" idx="21" hasCustomPrompt="1"/>
          </p:nvPr>
        </p:nvSpPr>
        <p:spPr>
          <a:xfrm>
            <a:off x="2657436"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57436"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02</a:t>
            </a:r>
          </a:p>
        </p:txBody>
      </p:sp>
      <p:sp>
        <p:nvSpPr>
          <p:cNvPr id="54" name="Inhaltsplatzhalter 2"/>
          <p:cNvSpPr>
            <a:spLocks noGrp="1"/>
          </p:cNvSpPr>
          <p:nvPr>
            <p:ph sz="half" idx="24" hasCustomPrompt="1"/>
          </p:nvPr>
        </p:nvSpPr>
        <p:spPr>
          <a:xfrm>
            <a:off x="4704229" y="2313439"/>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55" name="Textplatzhalter 10"/>
          <p:cNvSpPr>
            <a:spLocks noGrp="1"/>
          </p:cNvSpPr>
          <p:nvPr>
            <p:ph type="body" sz="quarter" idx="25" hasCustomPrompt="1"/>
          </p:nvPr>
        </p:nvSpPr>
        <p:spPr>
          <a:xfrm>
            <a:off x="4704229" y="6120314"/>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04229" y="582856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03</a:t>
            </a:r>
          </a:p>
        </p:txBody>
      </p:sp>
      <p:sp>
        <p:nvSpPr>
          <p:cNvPr id="59" name="Inhaltsplatzhalter 2"/>
          <p:cNvSpPr>
            <a:spLocks noGrp="1"/>
          </p:cNvSpPr>
          <p:nvPr>
            <p:ph sz="half" idx="28" hasCustomPrompt="1"/>
          </p:nvPr>
        </p:nvSpPr>
        <p:spPr>
          <a:xfrm>
            <a:off x="6734176" y="2326208"/>
            <a:ext cx="1781175" cy="3324624"/>
          </a:xfrm>
          <a:prstGeom prst="rect">
            <a:avLst/>
          </a:prstGeom>
        </p:spPr>
        <p:txBody>
          <a:bodyPr>
            <a:normAutofit/>
          </a:bodyPr>
          <a:lstStyle>
            <a:lvl1pPr marL="0" indent="0">
              <a:buNone/>
              <a:defRPr sz="1400"/>
            </a:lvl1pPr>
          </a:lstStyle>
          <a:p>
            <a:r>
              <a:rPr lang="de-DE" dirty="0"/>
              <a:t>Hier kann ein Diagramm eingefügt werden</a:t>
            </a:r>
          </a:p>
        </p:txBody>
      </p:sp>
      <p:sp>
        <p:nvSpPr>
          <p:cNvPr id="60" name="Textplatzhalter 10"/>
          <p:cNvSpPr>
            <a:spLocks noGrp="1"/>
          </p:cNvSpPr>
          <p:nvPr>
            <p:ph type="body" sz="quarter" idx="29" hasCustomPrompt="1"/>
          </p:nvPr>
        </p:nvSpPr>
        <p:spPr>
          <a:xfrm>
            <a:off x="6734176" y="6133083"/>
            <a:ext cx="1781175" cy="1593343"/>
          </a:xfrm>
        </p:spPr>
        <p:txBody>
          <a:bodyPr>
            <a:normAutofit/>
          </a:bodyPr>
          <a:lstStyle>
            <a:lvl1pPr marL="0" indent="0" algn="ctr">
              <a:lnSpc>
                <a:spcPct val="100000"/>
              </a:lnSpc>
              <a:buNone/>
              <a:defRPr sz="120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Autofit/>
          </a:bodyPr>
          <a:lstStyle>
            <a:lvl1pPr marL="0" indent="0" algn="ctr">
              <a:buNone/>
              <a:defRPr sz="1200" b="1" baseline="0">
                <a:solidFill>
                  <a:schemeClr val="tx2"/>
                </a:solidFill>
                <a:latin typeface="+mj-lt"/>
              </a:defRPr>
            </a:lvl1pPr>
          </a:lstStyle>
          <a:p>
            <a:pPr lvl="0"/>
            <a:r>
              <a:rPr lang="de-DE" dirty="0"/>
              <a:t>Headline Nummer 04</a:t>
            </a:r>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9"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0"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169740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agram und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26208"/>
            <a:ext cx="3800475" cy="4624328"/>
          </a:xfrm>
          <a:prstGeom prst="rect">
            <a:avLst/>
          </a:prstGeom>
        </p:spPr>
        <p:txBody>
          <a:bodyPr>
            <a:normAutofit/>
          </a:bodyPr>
          <a:lstStyle>
            <a:lvl1pPr marL="0" indent="0">
              <a:buNone/>
              <a:defRPr sz="1600" baseline="0"/>
            </a:lvl1pPr>
          </a:lstStyle>
          <a:p>
            <a:r>
              <a:rPr lang="de-DE" dirty="0"/>
              <a:t>Hier kann ein Diagramm eingefügt werden</a:t>
            </a:r>
          </a:p>
        </p:txBody>
      </p:sp>
      <p:sp>
        <p:nvSpPr>
          <p:cNvPr id="6" name="Fußzeilenplatzhalter 5"/>
          <p:cNvSpPr>
            <a:spLocks noGrp="1"/>
          </p:cNvSpPr>
          <p:nvPr>
            <p:ph type="ftr" sz="quarter" idx="11"/>
          </p:nvPr>
        </p:nvSpPr>
        <p:spPr>
          <a:xfrm>
            <a:off x="2894287" y="8475136"/>
            <a:ext cx="3220764" cy="486833"/>
          </a:xfrm>
          <a:prstGeom prst="rect">
            <a:avLst/>
          </a:prstGeom>
        </p:spPr>
        <p:txBody>
          <a:bodyPr anchor="ctr"/>
          <a:lstStyle>
            <a:lvl1pPr algn="ctr">
              <a:defRPr sz="1000">
                <a:solidFill>
                  <a:srgbClr val="002060"/>
                </a:solidFill>
              </a:defRPr>
            </a:lvl1pPr>
          </a:lstStyle>
          <a:p>
            <a:r>
              <a:rPr lang="de-DE"/>
              <a:t>Fußzeile – Name der Präsentation – Datum </a:t>
            </a:r>
            <a:fld id="{EE8036F0-FF9F-7947-BEC9-F80D3AAE7D80}"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4" name="Textplatzhalter 13"/>
          <p:cNvSpPr>
            <a:spLocks noGrp="1"/>
          </p:cNvSpPr>
          <p:nvPr>
            <p:ph type="body" sz="quarter" idx="17" hasCustomPrompt="1"/>
          </p:nvPr>
        </p:nvSpPr>
        <p:spPr>
          <a:xfrm>
            <a:off x="6705601" y="5508287"/>
            <a:ext cx="1781175" cy="256916"/>
          </a:xfrm>
        </p:spPr>
        <p:txBody>
          <a:bodyPr>
            <a:normAutofit/>
          </a:bodyPr>
          <a:lstStyle>
            <a:lvl1pPr marL="0" indent="0" algn="l">
              <a:buNone/>
              <a:defRPr sz="1000" b="1" baseline="0">
                <a:solidFill>
                  <a:schemeClr val="accent2"/>
                </a:solidFill>
                <a:latin typeface="+mj-lt"/>
              </a:defRPr>
            </a:lvl1pPr>
          </a:lstStyle>
          <a:p>
            <a:pPr lvl="0"/>
            <a:r>
              <a:rPr lang="de-DE" dirty="0"/>
              <a:t>Legende Nummer 04</a:t>
            </a:r>
          </a:p>
        </p:txBody>
      </p:sp>
      <p:sp>
        <p:nvSpPr>
          <p:cNvPr id="51" name="Textplatzhalter 13"/>
          <p:cNvSpPr>
            <a:spLocks noGrp="1"/>
          </p:cNvSpPr>
          <p:nvPr>
            <p:ph type="body" sz="quarter" idx="22" hasCustomPrompt="1"/>
          </p:nvPr>
        </p:nvSpPr>
        <p:spPr>
          <a:xfrm>
            <a:off x="4781511" y="5508287"/>
            <a:ext cx="1781175" cy="256916"/>
          </a:xfrm>
        </p:spPr>
        <p:txBody>
          <a:bodyPr>
            <a:noAutofit/>
          </a:bodyPr>
          <a:lstStyle>
            <a:lvl1pPr marL="0" indent="0" algn="l">
              <a:buNone/>
              <a:defRPr lang="de-DE" sz="1000" b="1" kern="1200" baseline="0" dirty="0">
                <a:solidFill>
                  <a:schemeClr val="accent6"/>
                </a:solidFill>
                <a:latin typeface="+mj-lt"/>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de-DE" dirty="0"/>
              <a:t>Legende Nummer 03</a:t>
            </a:r>
          </a:p>
        </p:txBody>
      </p:sp>
      <p:sp>
        <p:nvSpPr>
          <p:cNvPr id="55" name="Textplatzhalter 10"/>
          <p:cNvSpPr>
            <a:spLocks noGrp="1"/>
          </p:cNvSpPr>
          <p:nvPr>
            <p:ph type="body" sz="quarter" idx="25" hasCustomPrompt="1"/>
          </p:nvPr>
        </p:nvSpPr>
        <p:spPr>
          <a:xfrm>
            <a:off x="4781511" y="4127132"/>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781511" y="3858605"/>
            <a:ext cx="1781175" cy="256916"/>
          </a:xfrm>
        </p:spPr>
        <p:txBody>
          <a:bodyPr>
            <a:normAutofit/>
          </a:bodyPr>
          <a:lstStyle>
            <a:lvl1pPr marL="0" indent="0" algn="l">
              <a:buNone/>
              <a:defRPr sz="1000" b="1" baseline="0">
                <a:solidFill>
                  <a:schemeClr val="accent1"/>
                </a:solidFill>
                <a:latin typeface="+mj-lt"/>
              </a:defRPr>
            </a:lvl1pPr>
          </a:lstStyle>
          <a:p>
            <a:pPr lvl="0"/>
            <a:r>
              <a:rPr lang="de-DE" dirty="0"/>
              <a:t>Legende Nummer 01</a:t>
            </a:r>
          </a:p>
        </p:txBody>
      </p:sp>
      <p:sp>
        <p:nvSpPr>
          <p:cNvPr id="61" name="Textplatzhalter 13"/>
          <p:cNvSpPr>
            <a:spLocks noGrp="1"/>
          </p:cNvSpPr>
          <p:nvPr>
            <p:ph type="body" sz="quarter" idx="30" hasCustomPrompt="1"/>
          </p:nvPr>
        </p:nvSpPr>
        <p:spPr>
          <a:xfrm>
            <a:off x="6705601" y="3858605"/>
            <a:ext cx="1781175" cy="256916"/>
          </a:xfrm>
        </p:spPr>
        <p:txBody>
          <a:bodyPr>
            <a:normAutofit/>
          </a:bodyPr>
          <a:lstStyle>
            <a:lvl1pPr marL="0" indent="0" algn="l">
              <a:buNone/>
              <a:defRPr sz="1000" b="1" baseline="0">
                <a:solidFill>
                  <a:schemeClr val="accent3"/>
                </a:solidFill>
                <a:latin typeface="+mj-lt"/>
              </a:defRPr>
            </a:lvl1pPr>
          </a:lstStyle>
          <a:p>
            <a:pPr lvl="0"/>
            <a:r>
              <a:rPr lang="de-DE" dirty="0"/>
              <a:t>Legende Nummer 02</a:t>
            </a:r>
          </a:p>
        </p:txBody>
      </p:sp>
      <p:sp>
        <p:nvSpPr>
          <p:cNvPr id="4" name="Textplatzhalter 3"/>
          <p:cNvSpPr>
            <a:spLocks noGrp="1"/>
          </p:cNvSpPr>
          <p:nvPr>
            <p:ph type="body" sz="quarter" idx="31" hasCustomPrompt="1"/>
          </p:nvPr>
        </p:nvSpPr>
        <p:spPr>
          <a:xfrm>
            <a:off x="4781510" y="2325549"/>
            <a:ext cx="3705265" cy="1267883"/>
          </a:xfrm>
        </p:spPr>
        <p:txBody>
          <a:bodyPr>
            <a:noAutofit/>
          </a:bodyPr>
          <a:lstStyle>
            <a:lvl1pPr marL="0" indent="0">
              <a:lnSpc>
                <a:spcPts val="1600"/>
              </a:lnSpc>
              <a:buNone/>
              <a:defRPr sz="12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t>
            </a:r>
            <a:r>
              <a:rPr lang="de-DE" dirty="0" err="1"/>
              <a:t>Nequiae</a:t>
            </a:r>
            <a:r>
              <a:rPr lang="de-DE" dirty="0"/>
              <a:t> </a:t>
            </a:r>
            <a:r>
              <a:rPr lang="de-DE" dirty="0" err="1"/>
              <a:t>lam</a:t>
            </a:r>
            <a:r>
              <a:rPr lang="de-DE" dirty="0"/>
              <a:t> </a:t>
            </a:r>
            <a:r>
              <a:rPr lang="de-DE" dirty="0" err="1"/>
              <a:t>repudae</a:t>
            </a:r>
            <a:r>
              <a:rPr lang="de-DE" dirty="0"/>
              <a:t>.</a:t>
            </a:r>
          </a:p>
        </p:txBody>
      </p:sp>
      <p:sp>
        <p:nvSpPr>
          <p:cNvPr id="20" name="Textplatzhalter 10"/>
          <p:cNvSpPr>
            <a:spLocks noGrp="1"/>
          </p:cNvSpPr>
          <p:nvPr>
            <p:ph type="body" sz="quarter" idx="32" hasCustomPrompt="1"/>
          </p:nvPr>
        </p:nvSpPr>
        <p:spPr>
          <a:xfrm>
            <a:off x="6705600" y="4140244"/>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1" name="Textplatzhalter 10"/>
          <p:cNvSpPr>
            <a:spLocks noGrp="1"/>
          </p:cNvSpPr>
          <p:nvPr>
            <p:ph type="body" sz="quarter" idx="33" hasCustomPrompt="1"/>
          </p:nvPr>
        </p:nvSpPr>
        <p:spPr>
          <a:xfrm>
            <a:off x="4781511" y="5776815"/>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22" name="Textplatzhalter 10"/>
          <p:cNvSpPr>
            <a:spLocks noGrp="1"/>
          </p:cNvSpPr>
          <p:nvPr>
            <p:ph type="body" sz="quarter" idx="34" hasCustomPrompt="1"/>
          </p:nvPr>
        </p:nvSpPr>
        <p:spPr>
          <a:xfrm>
            <a:off x="6702968" y="5781426"/>
            <a:ext cx="1781175" cy="1185333"/>
          </a:xfrm>
        </p:spPr>
        <p:txBody>
          <a:bodyPr>
            <a:normAutofit/>
          </a:bodyPr>
          <a:lstStyle>
            <a:lvl1pPr marL="0" indent="0" algn="l">
              <a:lnSpc>
                <a:spcPts val="16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253899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agramm ohne Legen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0" y="2326208"/>
            <a:ext cx="7886700" cy="5385144"/>
          </a:xfrm>
          <a:prstGeom prst="rect">
            <a:avLst/>
          </a:prstGeom>
        </p:spPr>
        <p:txBody>
          <a:bodyPr/>
          <a:lstStyle>
            <a:lvl1pPr marL="0" indent="0">
              <a:buNone/>
              <a:defRPr baseline="0"/>
            </a:lvl1pPr>
          </a:lstStyle>
          <a:p>
            <a:r>
              <a:rPr lang="de-DE" dirty="0"/>
              <a:t>Hier kann eine Tabelle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B3219834-4CF2-AF40-83FC-36690617EC95}"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11"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12"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33574999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emenblöcke">
    <p:bg>
      <p:bgPr>
        <a:solidFill>
          <a:schemeClr val="accent6"/>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97963" y="8475135"/>
            <a:ext cx="3194290" cy="428759"/>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1" y="3370628"/>
            <a:ext cx="3874167"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2" name="Rechteck 11"/>
          <p:cNvSpPr/>
          <p:nvPr userDrawn="1"/>
        </p:nvSpPr>
        <p:spPr>
          <a:xfrm>
            <a:off x="4627367" y="3379882"/>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3" name="Rechteck 12"/>
          <p:cNvSpPr/>
          <p:nvPr userDrawn="1"/>
        </p:nvSpPr>
        <p:spPr>
          <a:xfrm>
            <a:off x="628650" y="6215424"/>
            <a:ext cx="3874166"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14" name="Rechteck 13"/>
          <p:cNvSpPr/>
          <p:nvPr userDrawn="1"/>
        </p:nvSpPr>
        <p:spPr>
          <a:xfrm>
            <a:off x="4620129" y="6215424"/>
            <a:ext cx="3895222"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733426" y="2864601"/>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5" name="Textplatzhalter 4"/>
          <p:cNvSpPr>
            <a:spLocks noGrp="1"/>
          </p:cNvSpPr>
          <p:nvPr>
            <p:ph type="body" sz="quarter" idx="16" hasCustomPrompt="1"/>
          </p:nvPr>
        </p:nvSpPr>
        <p:spPr>
          <a:xfrm>
            <a:off x="4756403" y="2841463"/>
            <a:ext cx="3622675"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6" name="Textplatzhalter 4"/>
          <p:cNvSpPr>
            <a:spLocks noGrp="1"/>
          </p:cNvSpPr>
          <p:nvPr>
            <p:ph type="body" sz="quarter" idx="17" hasCustomPrompt="1"/>
          </p:nvPr>
        </p:nvSpPr>
        <p:spPr>
          <a:xfrm>
            <a:off x="4756402" y="5673342"/>
            <a:ext cx="3643313"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7" name="Textplatzhalter 4"/>
          <p:cNvSpPr>
            <a:spLocks noGrp="1"/>
          </p:cNvSpPr>
          <p:nvPr>
            <p:ph type="body" sz="quarter" idx="18" hasCustomPrompt="1"/>
          </p:nvPr>
        </p:nvSpPr>
        <p:spPr>
          <a:xfrm>
            <a:off x="740747" y="5662090"/>
            <a:ext cx="3640246" cy="1908788"/>
          </a:xfrm>
        </p:spPr>
        <p:txBody>
          <a:bodyPr>
            <a:normAutofit/>
          </a:bodyPr>
          <a:lstStyle>
            <a:lvl1pPr marL="0" indent="0">
              <a:lnSpc>
                <a:spcPct val="130000"/>
              </a:lnSpc>
              <a:buNone/>
              <a:defRPr sz="14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19" name="Textplatzhalter 18"/>
          <p:cNvSpPr>
            <a:spLocks noGrp="1"/>
          </p:cNvSpPr>
          <p:nvPr>
            <p:ph type="body" sz="quarter" idx="19" hasCustomPrompt="1"/>
          </p:nvPr>
        </p:nvSpPr>
        <p:spPr>
          <a:xfrm>
            <a:off x="721394" y="2410482"/>
            <a:ext cx="3643313" cy="428532"/>
          </a:xfrm>
        </p:spPr>
        <p:txBody>
          <a:bodyPr>
            <a:normAutofit/>
          </a:bodyPr>
          <a:lstStyle>
            <a:lvl1pPr marL="0" indent="0">
              <a:buNone/>
              <a:defRPr sz="1400" b="1" baseline="0">
                <a:solidFill>
                  <a:schemeClr val="tx2"/>
                </a:solidFill>
                <a:latin typeface="+mj-lt"/>
              </a:defRPr>
            </a:lvl1pPr>
          </a:lstStyle>
          <a:p>
            <a:pPr lvl="0"/>
            <a:r>
              <a:rPr lang="de-DE" dirty="0"/>
              <a:t>THEMA 01</a:t>
            </a:r>
          </a:p>
        </p:txBody>
      </p:sp>
      <p:sp>
        <p:nvSpPr>
          <p:cNvPr id="20" name="Textplatzhalter 18"/>
          <p:cNvSpPr>
            <a:spLocks noGrp="1"/>
          </p:cNvSpPr>
          <p:nvPr>
            <p:ph type="body" sz="quarter" idx="20" hasCustomPrompt="1"/>
          </p:nvPr>
        </p:nvSpPr>
        <p:spPr>
          <a:xfrm>
            <a:off x="4756402" y="2426525"/>
            <a:ext cx="3622675" cy="391407"/>
          </a:xfrm>
        </p:spPr>
        <p:txBody>
          <a:bodyPr>
            <a:normAutofit/>
          </a:bodyPr>
          <a:lstStyle>
            <a:lvl1pPr marL="0" indent="0">
              <a:buNone/>
              <a:defRPr sz="1400" b="1" baseline="0">
                <a:solidFill>
                  <a:schemeClr val="tx2"/>
                </a:solidFill>
                <a:latin typeface="+mj-lt"/>
              </a:defRPr>
            </a:lvl1pPr>
          </a:lstStyle>
          <a:p>
            <a:pPr lvl="0"/>
            <a:r>
              <a:rPr lang="de-DE" dirty="0"/>
              <a:t>THEMA 02</a:t>
            </a:r>
          </a:p>
        </p:txBody>
      </p:sp>
      <p:sp>
        <p:nvSpPr>
          <p:cNvPr id="21" name="Textplatzhalter 18"/>
          <p:cNvSpPr>
            <a:spLocks noGrp="1"/>
          </p:cNvSpPr>
          <p:nvPr>
            <p:ph type="body" sz="quarter" idx="21" hasCustomPrompt="1"/>
          </p:nvPr>
        </p:nvSpPr>
        <p:spPr>
          <a:xfrm>
            <a:off x="737681" y="5271322"/>
            <a:ext cx="3643313" cy="375508"/>
          </a:xfrm>
        </p:spPr>
        <p:txBody>
          <a:bodyPr>
            <a:normAutofit/>
          </a:bodyPr>
          <a:lstStyle>
            <a:lvl1pPr marL="0" indent="0">
              <a:buNone/>
              <a:defRPr sz="1400" b="1" baseline="0">
                <a:solidFill>
                  <a:schemeClr val="tx2"/>
                </a:solidFill>
                <a:latin typeface="+mj-lt"/>
              </a:defRPr>
            </a:lvl1pPr>
          </a:lstStyle>
          <a:p>
            <a:pPr lvl="0"/>
            <a:r>
              <a:rPr lang="de-DE" dirty="0"/>
              <a:t>THEMA 03</a:t>
            </a:r>
          </a:p>
        </p:txBody>
      </p:sp>
      <p:sp>
        <p:nvSpPr>
          <p:cNvPr id="22" name="Textplatzhalter 18"/>
          <p:cNvSpPr>
            <a:spLocks noGrp="1"/>
          </p:cNvSpPr>
          <p:nvPr>
            <p:ph type="body" sz="quarter" idx="22" hasCustomPrompt="1"/>
          </p:nvPr>
        </p:nvSpPr>
        <p:spPr>
          <a:xfrm>
            <a:off x="4756402" y="5276447"/>
            <a:ext cx="3643313" cy="375508"/>
          </a:xfrm>
        </p:spPr>
        <p:txBody>
          <a:bodyPr>
            <a:normAutofit/>
          </a:bodyPr>
          <a:lstStyle>
            <a:lvl1pPr marL="0" indent="0">
              <a:buNone/>
              <a:defRPr sz="1400" b="1" baseline="0">
                <a:solidFill>
                  <a:schemeClr val="tx2"/>
                </a:solidFill>
                <a:latin typeface="+mj-lt"/>
              </a:defRPr>
            </a:lvl1pPr>
          </a:lstStyle>
          <a:p>
            <a:pPr lvl="0"/>
            <a:r>
              <a:rPr lang="de-DE" dirty="0"/>
              <a:t>THEMA 04</a:t>
            </a:r>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123936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inhalt">
    <p:bg>
      <p:bgPr>
        <a:solidFill>
          <a:schemeClr val="accent6"/>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chemeClr val="bg1"/>
                </a:solidFill>
              </a:defRPr>
            </a:lvl1pPr>
          </a:lstStyle>
          <a:p>
            <a:r>
              <a:rPr lang="de-DE"/>
              <a:t>Fußzeile – Name der Präsentation – Datum tt/mm/jj </a:t>
            </a:r>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8533207"/>
            <a:ext cx="575540" cy="370687"/>
          </a:xfrm>
          <a:prstGeom prst="rect">
            <a:avLst/>
          </a:prstGeom>
        </p:spPr>
      </p:pic>
      <p:sp>
        <p:nvSpPr>
          <p:cNvPr id="2" name="Rechteck 1"/>
          <p:cNvSpPr/>
          <p:nvPr userDrawn="1"/>
        </p:nvSpPr>
        <p:spPr>
          <a:xfrm>
            <a:off x="628650" y="4733602"/>
            <a:ext cx="7886700" cy="461665"/>
          </a:xfrm>
          <a:prstGeom prst="rect">
            <a:avLst/>
          </a:prstGeom>
          <a:solidFill>
            <a:schemeClr val="bg2"/>
          </a:solidFill>
        </p:spPr>
        <p:txBody>
          <a:bodyPr wrap="square" rtlCol="0" anchor="ctr">
            <a:spAutoFit/>
          </a:bodyPr>
          <a:lstStyle/>
          <a:p>
            <a:pPr algn="ctr">
              <a:lnSpc>
                <a:spcPct val="150000"/>
              </a:lnSpc>
            </a:pPr>
            <a:endParaRPr lang="de-DE" sz="1800" dirty="0">
              <a:solidFill>
                <a:schemeClr val="accent1"/>
              </a:solidFill>
            </a:endParaRPr>
          </a:p>
        </p:txBody>
      </p:sp>
      <p:sp>
        <p:nvSpPr>
          <p:cNvPr id="5" name="Textplatzhalter 4"/>
          <p:cNvSpPr>
            <a:spLocks noGrp="1"/>
          </p:cNvSpPr>
          <p:nvPr>
            <p:ph type="body" sz="quarter" idx="15" hasCustomPrompt="1"/>
          </p:nvPr>
        </p:nvSpPr>
        <p:spPr>
          <a:xfrm>
            <a:off x="930442" y="2438400"/>
            <a:ext cx="7267075" cy="5005139"/>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100" i="1"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a:t>
            </a:r>
            <a:r>
              <a:rPr lang="de-DE" dirty="0" err="1"/>
              <a:t>et</a:t>
            </a:r>
            <a:r>
              <a:rPr lang="de-DE" dirty="0"/>
              <a: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a:t>
            </a:r>
          </a:p>
          <a:p>
            <a:pPr lvl="0"/>
            <a:endParaRPr lang="de-DE" dirty="0"/>
          </a:p>
        </p:txBody>
      </p:sp>
      <p:sp>
        <p:nvSpPr>
          <p:cNvPr id="23" name="Titel 1"/>
          <p:cNvSpPr>
            <a:spLocks noGrp="1"/>
          </p:cNvSpPr>
          <p:nvPr>
            <p:ph type="title" hasCustomPrompt="1"/>
          </p:nvPr>
        </p:nvSpPr>
        <p:spPr>
          <a:xfrm>
            <a:off x="628650" y="486836"/>
            <a:ext cx="7886700" cy="475691"/>
          </a:xfrm>
        </p:spPr>
        <p:txBody>
          <a:bodyPr>
            <a:noAutofit/>
          </a:bodyPr>
          <a:lstStyle>
            <a:lvl1pPr>
              <a:defRPr sz="24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4"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Tree>
    <p:extLst>
      <p:ext uri="{BB962C8B-B14F-4D97-AF65-F5344CB8AC3E}">
        <p14:creationId xmlns:p14="http://schemas.microsoft.com/office/powerpoint/2010/main" val="414629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hrere Inhalte horizontal / Bildunterschrift">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28651"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 name="Fußzeilenplatzhalter 5"/>
          <p:cNvSpPr>
            <a:spLocks noGrp="1"/>
          </p:cNvSpPr>
          <p:nvPr>
            <p:ph type="ftr" sz="quarter" idx="11"/>
          </p:nvPr>
        </p:nvSpPr>
        <p:spPr>
          <a:xfrm>
            <a:off x="2906974" y="8475136"/>
            <a:ext cx="3208077" cy="486833"/>
          </a:xfrm>
          <a:prstGeom prst="rect">
            <a:avLst/>
          </a:prstGeom>
        </p:spPr>
        <p:txBody>
          <a:bodyPr anchor="ctr"/>
          <a:lstStyle>
            <a:lvl1pPr algn="ctr">
              <a:defRPr sz="1000">
                <a:solidFill>
                  <a:srgbClr val="002060"/>
                </a:solidFill>
              </a:defRPr>
            </a:lvl1pPr>
          </a:lstStyle>
          <a:p>
            <a:r>
              <a:rPr lang="de-DE"/>
              <a:t>Fußzeile – Name der Präsentation – Datum </a:t>
            </a:r>
            <a:fld id="{9A5AC542-1661-8542-88D8-2D4961E9DAD1}" type="datetime1">
              <a:rPr lang="de-DE" smtClean="0"/>
              <a:t>21.07.2023</a:t>
            </a:fld>
            <a:endParaRPr lang="de-DE" dirty="0"/>
          </a:p>
        </p:txBody>
      </p:sp>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tx2"/>
                </a:solidFill>
              </a:defRPr>
            </a:lvl1pPr>
          </a:lstStyle>
          <a:p>
            <a:fld id="{6EF1B081-DCCD-4712-9CD1-33D9BED88E2D}" type="slidenum">
              <a:rPr lang="de-DE" smtClean="0"/>
              <a:pPr/>
              <a:t>‹Nr.›</a:t>
            </a:fld>
            <a:r>
              <a:rPr lang="de-DE" dirty="0"/>
              <a:t>/x</a:t>
            </a:r>
          </a:p>
        </p:txBody>
      </p:sp>
      <p:sp>
        <p:nvSpPr>
          <p:cNvPr id="11" name="Textplatzhalter 10"/>
          <p:cNvSpPr>
            <a:spLocks noGrp="1"/>
          </p:cNvSpPr>
          <p:nvPr>
            <p:ph type="body" sz="quarter" idx="15" hasCustomPrompt="1"/>
          </p:nvPr>
        </p:nvSpPr>
        <p:spPr>
          <a:xfrm>
            <a:off x="628651" y="6098248"/>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14" name="Textplatzhalter 13"/>
          <p:cNvSpPr>
            <a:spLocks noGrp="1"/>
          </p:cNvSpPr>
          <p:nvPr>
            <p:ph type="body" sz="quarter" idx="17" hasCustomPrompt="1"/>
          </p:nvPr>
        </p:nvSpPr>
        <p:spPr>
          <a:xfrm>
            <a:off x="628651"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01</a:t>
            </a:r>
          </a:p>
        </p:txBody>
      </p:sp>
      <p:sp>
        <p:nvSpPr>
          <p:cNvPr id="49" name="Inhaltsplatzhalter 2"/>
          <p:cNvSpPr>
            <a:spLocks noGrp="1"/>
          </p:cNvSpPr>
          <p:nvPr>
            <p:ph sz="half" idx="20" hasCustomPrompt="1"/>
          </p:nvPr>
        </p:nvSpPr>
        <p:spPr>
          <a:xfrm>
            <a:off x="2673478"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0" name="Textplatzhalter 10"/>
          <p:cNvSpPr>
            <a:spLocks noGrp="1"/>
          </p:cNvSpPr>
          <p:nvPr>
            <p:ph type="body" sz="quarter" idx="21" hasCustomPrompt="1"/>
          </p:nvPr>
        </p:nvSpPr>
        <p:spPr>
          <a:xfrm>
            <a:off x="2673478" y="6085479"/>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1" name="Textplatzhalter 13"/>
          <p:cNvSpPr>
            <a:spLocks noGrp="1"/>
          </p:cNvSpPr>
          <p:nvPr>
            <p:ph type="body" sz="quarter" idx="22" hasCustomPrompt="1"/>
          </p:nvPr>
        </p:nvSpPr>
        <p:spPr>
          <a:xfrm>
            <a:off x="2673478"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02</a:t>
            </a:r>
          </a:p>
        </p:txBody>
      </p:sp>
      <p:sp>
        <p:nvSpPr>
          <p:cNvPr id="54" name="Inhaltsplatzhalter 2"/>
          <p:cNvSpPr>
            <a:spLocks noGrp="1"/>
          </p:cNvSpPr>
          <p:nvPr>
            <p:ph sz="half" idx="24" hasCustomPrompt="1"/>
          </p:nvPr>
        </p:nvSpPr>
        <p:spPr>
          <a:xfrm>
            <a:off x="4688187"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55" name="Textplatzhalter 10"/>
          <p:cNvSpPr>
            <a:spLocks noGrp="1"/>
          </p:cNvSpPr>
          <p:nvPr>
            <p:ph type="body" sz="quarter" idx="25" hasCustomPrompt="1"/>
          </p:nvPr>
        </p:nvSpPr>
        <p:spPr>
          <a:xfrm>
            <a:off x="4688187" y="6110207"/>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56" name="Textplatzhalter 13"/>
          <p:cNvSpPr>
            <a:spLocks noGrp="1"/>
          </p:cNvSpPr>
          <p:nvPr>
            <p:ph type="body" sz="quarter" idx="26" hasCustomPrompt="1"/>
          </p:nvPr>
        </p:nvSpPr>
        <p:spPr>
          <a:xfrm>
            <a:off x="4688187" y="582856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03</a:t>
            </a:r>
          </a:p>
        </p:txBody>
      </p:sp>
      <p:sp>
        <p:nvSpPr>
          <p:cNvPr id="59" name="Inhaltsplatzhalter 2"/>
          <p:cNvSpPr>
            <a:spLocks noGrp="1"/>
          </p:cNvSpPr>
          <p:nvPr>
            <p:ph sz="half" idx="28" hasCustomPrompt="1"/>
          </p:nvPr>
        </p:nvSpPr>
        <p:spPr>
          <a:xfrm>
            <a:off x="6734176" y="2313439"/>
            <a:ext cx="1781175" cy="3324624"/>
          </a:xfrm>
          <a:prstGeom prst="rect">
            <a:avLst/>
          </a:prstGeom>
        </p:spPr>
        <p:txBody>
          <a:bodyPr>
            <a:normAutofit/>
          </a:bodyPr>
          <a:lstStyle>
            <a:lvl1pPr marL="0" indent="0">
              <a:buNone/>
              <a:defRPr sz="1400"/>
            </a:lvl1pPr>
          </a:lstStyle>
          <a:p>
            <a:r>
              <a:rPr lang="de-DE" dirty="0"/>
              <a:t>Hier kann ein Bild eingefügt werden</a:t>
            </a:r>
          </a:p>
        </p:txBody>
      </p:sp>
      <p:sp>
        <p:nvSpPr>
          <p:cNvPr id="60" name="Textplatzhalter 10"/>
          <p:cNvSpPr>
            <a:spLocks noGrp="1"/>
          </p:cNvSpPr>
          <p:nvPr>
            <p:ph type="body" sz="quarter" idx="29" hasCustomPrompt="1"/>
          </p:nvPr>
        </p:nvSpPr>
        <p:spPr>
          <a:xfrm>
            <a:off x="6734176" y="6094211"/>
            <a:ext cx="1781175" cy="1185333"/>
          </a:xfrm>
        </p:spPr>
        <p:txBody>
          <a:bodyPr>
            <a:normAutofit/>
          </a:bodyPr>
          <a:lstStyle>
            <a:lvl1pPr marL="0" indent="0" algn="l">
              <a:lnSpc>
                <a:spcPct val="100000"/>
              </a:lnSpc>
              <a:buNone/>
              <a:defRPr sz="1000" baseline="0">
                <a:solidFill>
                  <a:schemeClr val="tx2"/>
                </a:solidFill>
              </a:defRPr>
            </a:lvl1pPr>
          </a:lstStyle>
          <a:p>
            <a:pPr lvl="0"/>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poreriat.Uptam</a:t>
            </a:r>
            <a:r>
              <a:rPr lang="de-DE" dirty="0"/>
              <a:t> </a:t>
            </a:r>
            <a:r>
              <a:rPr lang="de-DE" dirty="0" err="1"/>
              <a:t>eaquidi</a:t>
            </a:r>
            <a:r>
              <a:rPr lang="de-DE" dirty="0"/>
              <a:t> </a:t>
            </a:r>
            <a:r>
              <a:rPr lang="de-DE" dirty="0" err="1"/>
              <a:t>cus</a:t>
            </a:r>
            <a:r>
              <a:rPr lang="de-DE" dirty="0"/>
              <a:t>.</a:t>
            </a:r>
          </a:p>
        </p:txBody>
      </p:sp>
      <p:sp>
        <p:nvSpPr>
          <p:cNvPr id="61" name="Textplatzhalter 13"/>
          <p:cNvSpPr>
            <a:spLocks noGrp="1"/>
          </p:cNvSpPr>
          <p:nvPr>
            <p:ph type="body" sz="quarter" idx="30" hasCustomPrompt="1"/>
          </p:nvPr>
        </p:nvSpPr>
        <p:spPr>
          <a:xfrm>
            <a:off x="6734176" y="5841333"/>
            <a:ext cx="1781175" cy="256916"/>
          </a:xfrm>
        </p:spPr>
        <p:txBody>
          <a:bodyPr>
            <a:normAutofit/>
          </a:bodyPr>
          <a:lstStyle>
            <a:lvl1pPr marL="0" indent="0">
              <a:buNone/>
              <a:defRPr sz="1000" b="1" baseline="0">
                <a:solidFill>
                  <a:schemeClr val="tx2"/>
                </a:solidFill>
                <a:latin typeface="+mj-lt"/>
              </a:defRPr>
            </a:lvl1pPr>
          </a:lstStyle>
          <a:p>
            <a:pPr lvl="0"/>
            <a:r>
              <a:rPr lang="de-DE" dirty="0"/>
              <a:t>Headline Bild Nummer 04</a:t>
            </a:r>
          </a:p>
        </p:txBody>
      </p:sp>
      <p:pic>
        <p:nvPicPr>
          <p:cNvPr id="26" name="Grafik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1" y="8526788"/>
            <a:ext cx="595473" cy="383525"/>
          </a:xfrm>
          <a:prstGeom prst="rect">
            <a:avLst/>
          </a:prstGeom>
        </p:spPr>
      </p:pic>
      <p:sp>
        <p:nvSpPr>
          <p:cNvPr id="27" name="Titel 1"/>
          <p:cNvSpPr>
            <a:spLocks noGrp="1"/>
          </p:cNvSpPr>
          <p:nvPr>
            <p:ph type="title" hasCustomPrompt="1"/>
          </p:nvPr>
        </p:nvSpPr>
        <p:spPr>
          <a:xfrm>
            <a:off x="628650" y="486836"/>
            <a:ext cx="7886700" cy="475691"/>
          </a:xfrm>
        </p:spPr>
        <p:txBody>
          <a:bodyPr>
            <a:noAutofit/>
          </a:bodyPr>
          <a:lstStyle>
            <a:lvl1pPr>
              <a:defRPr sz="2400" b="0" baseline="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a:t>Headline der Präsentation</a:t>
            </a:r>
          </a:p>
        </p:txBody>
      </p:sp>
      <p:sp>
        <p:nvSpPr>
          <p:cNvPr id="28" name="Inhaltsplatzhalter 13"/>
          <p:cNvSpPr>
            <a:spLocks noGrp="1"/>
          </p:cNvSpPr>
          <p:nvPr>
            <p:ph sz="quarter" idx="14" hasCustomPrompt="1"/>
          </p:nvPr>
        </p:nvSpPr>
        <p:spPr>
          <a:xfrm>
            <a:off x="628650" y="1020792"/>
            <a:ext cx="7886700" cy="522816"/>
          </a:xfrm>
          <a:prstGeom prst="rect">
            <a:avLst/>
          </a:prstGeom>
        </p:spPr>
        <p:txBody>
          <a:bodyPr>
            <a:noAutofit/>
          </a:bodyPr>
          <a:lstStyle>
            <a:lvl1pPr marL="0" indent="0">
              <a:buNone/>
              <a:defRPr sz="2400" i="1" baseline="0">
                <a:solidFill>
                  <a:schemeClr val="tx2"/>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Titel der Folie</a:t>
            </a:r>
          </a:p>
        </p:txBody>
      </p:sp>
      <p:sp>
        <p:nvSpPr>
          <p:cNvPr id="2" name="Textfeld 1"/>
          <p:cNvSpPr txBox="1"/>
          <p:nvPr userDrawn="1"/>
        </p:nvSpPr>
        <p:spPr>
          <a:xfrm>
            <a:off x="2030319" y="5299200"/>
            <a:ext cx="360000" cy="480000"/>
          </a:xfrm>
          <a:prstGeom prst="rect">
            <a:avLst/>
          </a:prstGeom>
        </p:spPr>
        <p:txBody>
          <a:bodyPr vert="horz" wrap="square" lIns="91440" tIns="45720" rIns="91440" bIns="45720" rtlCol="0" anchor="ctr">
            <a:normAutofit fontScale="92500" lnSpcReduction="10000"/>
          </a:bodyPr>
          <a:lstStyle/>
          <a:p>
            <a:endParaRPr lang="de-DE" sz="3000" i="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4098976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accent6"/>
        </a:solidFill>
        <a:effectLst/>
      </p:bgPr>
    </p:bg>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a:xfrm>
            <a:off x="6457950" y="8475136"/>
            <a:ext cx="2057400" cy="486833"/>
          </a:xfrm>
          <a:prstGeom prst="rect">
            <a:avLst/>
          </a:prstGeom>
        </p:spPr>
        <p:txBody>
          <a:bodyPr anchor="ctr"/>
          <a:lstStyle>
            <a:lvl1pPr algn="r">
              <a:defRPr sz="1000">
                <a:solidFill>
                  <a:schemeClr val="bg1"/>
                </a:solidFill>
              </a:defRPr>
            </a:lvl1pPr>
          </a:lstStyle>
          <a:p>
            <a:fld id="{6EF1B081-DCCD-4712-9CD1-33D9BED88E2D}" type="slidenum">
              <a:rPr lang="de-DE" smtClean="0"/>
              <a:pPr/>
              <a:t>‹Nr.›</a:t>
            </a:fld>
            <a:r>
              <a:rPr lang="de-DE" dirty="0"/>
              <a:t>/x</a:t>
            </a:r>
          </a:p>
        </p:txBody>
      </p:sp>
      <p:sp>
        <p:nvSpPr>
          <p:cNvPr id="8" name="Titel 1"/>
          <p:cNvSpPr>
            <a:spLocks noGrp="1"/>
          </p:cNvSpPr>
          <p:nvPr>
            <p:ph type="title" hasCustomPrompt="1"/>
          </p:nvPr>
        </p:nvSpPr>
        <p:spPr>
          <a:xfrm>
            <a:off x="463974" y="6832325"/>
            <a:ext cx="7886700" cy="630764"/>
          </a:xfrm>
        </p:spPr>
        <p:txBody>
          <a:bodyPr>
            <a:normAutofit/>
          </a:bodyPr>
          <a:lstStyle>
            <a:lvl1pPr>
              <a:defRPr sz="2700" b="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de-DE" dirty="0" err="1"/>
              <a:t>Endfolie</a:t>
            </a:r>
            <a:r>
              <a:rPr lang="de-DE" dirty="0"/>
              <a:t> der Präsentation</a:t>
            </a:r>
          </a:p>
        </p:txBody>
      </p:sp>
      <p:sp>
        <p:nvSpPr>
          <p:cNvPr id="9" name="Inhaltsplatzhalter 13"/>
          <p:cNvSpPr>
            <a:spLocks noGrp="1"/>
          </p:cNvSpPr>
          <p:nvPr>
            <p:ph sz="quarter" idx="14" hasCustomPrompt="1"/>
          </p:nvPr>
        </p:nvSpPr>
        <p:spPr>
          <a:xfrm>
            <a:off x="463974" y="7516005"/>
            <a:ext cx="7886700" cy="556683"/>
          </a:xfrm>
          <a:prstGeom prst="rect">
            <a:avLst/>
          </a:prstGeom>
        </p:spPr>
        <p:txBody>
          <a:bodyPr>
            <a:noAutofit/>
          </a:bodyPr>
          <a:lstStyle>
            <a:lvl1pPr marL="0" indent="0">
              <a:buNone/>
              <a:defRPr sz="2700" i="1" baseline="0">
                <a:solidFill>
                  <a:schemeClr val="bg1"/>
                </a:solidFill>
                <a:latin typeface="Roboto Condensed" pitchFamily="2" charset="0"/>
                <a:ea typeface="Roboto Condensed" pitchFamily="2" charset="0"/>
                <a:cs typeface="Roboto Condensed" pitchFamily="2" charset="0"/>
              </a:defRPr>
            </a:lvl1pPr>
            <a:lvl2pPr marL="342900" indent="0">
              <a:buNone/>
              <a:defRPr/>
            </a:lvl2pPr>
          </a:lstStyle>
          <a:p>
            <a:pPr lvl="0"/>
            <a:r>
              <a:rPr lang="de-DE" dirty="0"/>
              <a:t>Untertitel</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4919" y="1941596"/>
            <a:ext cx="4383679" cy="4365104"/>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975" y="528773"/>
            <a:ext cx="2320169" cy="706768"/>
          </a:xfrm>
          <a:prstGeom prst="rect">
            <a:avLst/>
          </a:prstGeom>
        </p:spPr>
      </p:pic>
      <p:sp>
        <p:nvSpPr>
          <p:cNvPr id="12" name="Textplatzhalter 11"/>
          <p:cNvSpPr>
            <a:spLocks noGrp="1"/>
          </p:cNvSpPr>
          <p:nvPr>
            <p:ph type="body" sz="quarter" idx="15" hasCustomPrompt="1"/>
          </p:nvPr>
        </p:nvSpPr>
        <p:spPr>
          <a:xfrm rot="5400000">
            <a:off x="7539941" y="1392588"/>
            <a:ext cx="2089213" cy="150362"/>
          </a:xfrm>
        </p:spPr>
        <p:txBody>
          <a:bodyPr>
            <a:noAutofit/>
          </a:bodyPr>
          <a:lstStyle>
            <a:lvl1pPr marL="0" indent="0">
              <a:buNone/>
              <a:defRPr sz="1400">
                <a:solidFill>
                  <a:schemeClr val="bg1"/>
                </a:solidFill>
              </a:defRPr>
            </a:lvl1pPr>
          </a:lstStyle>
          <a:p>
            <a:pPr lvl="0"/>
            <a:r>
              <a:rPr lang="de-DE" dirty="0"/>
              <a:t>* Spielende</a:t>
            </a:r>
          </a:p>
        </p:txBody>
      </p:sp>
      <p:sp>
        <p:nvSpPr>
          <p:cNvPr id="14" name="Textplatzhalter 13"/>
          <p:cNvSpPr>
            <a:spLocks noGrp="1"/>
          </p:cNvSpPr>
          <p:nvPr>
            <p:ph type="body" sz="quarter" idx="16" hasCustomPrompt="1"/>
          </p:nvPr>
        </p:nvSpPr>
        <p:spPr>
          <a:xfrm>
            <a:off x="6858226" y="1888679"/>
            <a:ext cx="340743" cy="352891"/>
          </a:xfrm>
        </p:spPr>
        <p:txBody>
          <a:bodyPr/>
          <a:lstStyle>
            <a:lvl1pPr marL="0" indent="0">
              <a:buNone/>
              <a:defRPr>
                <a:solidFill>
                  <a:schemeClr val="bg1"/>
                </a:solidFill>
              </a:defRPr>
            </a:lvl1pPr>
          </a:lstStyle>
          <a:p>
            <a:pPr lvl="0"/>
            <a:r>
              <a:rPr lang="de-DE" dirty="0"/>
              <a:t>*</a:t>
            </a:r>
          </a:p>
        </p:txBody>
      </p:sp>
    </p:spTree>
    <p:extLst>
      <p:ext uri="{BB962C8B-B14F-4D97-AF65-F5344CB8AC3E}">
        <p14:creationId xmlns:p14="http://schemas.microsoft.com/office/powerpoint/2010/main" val="150810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77884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77884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77884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778846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554297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Datumsplatzhalter 3"/>
          <p:cNvSpPr>
            <a:spLocks noGrp="1"/>
          </p:cNvSpPr>
          <p:nvPr>
            <p:ph type="dt" sz="half" idx="2"/>
          </p:nvPr>
        </p:nvSpPr>
        <p:spPr>
          <a:xfrm>
            <a:off x="628650" y="8475136"/>
            <a:ext cx="2057400" cy="486833"/>
          </a:xfrm>
          <a:prstGeom prst="rect">
            <a:avLst/>
          </a:prstGeom>
        </p:spPr>
        <p:txBody>
          <a:bodyPr/>
          <a:lstStyle/>
          <a:p>
            <a:endParaRPr lang="de-DE" dirty="0"/>
          </a:p>
        </p:txBody>
      </p:sp>
      <p:sp>
        <p:nvSpPr>
          <p:cNvPr id="10" name="Fußzeilenplatzhalter 4"/>
          <p:cNvSpPr>
            <a:spLocks noGrp="1"/>
          </p:cNvSpPr>
          <p:nvPr>
            <p:ph type="ftr" sz="quarter" idx="3"/>
          </p:nvPr>
        </p:nvSpPr>
        <p:spPr>
          <a:xfrm>
            <a:off x="3028950" y="8475136"/>
            <a:ext cx="3086100" cy="486833"/>
          </a:xfrm>
          <a:prstGeom prst="rect">
            <a:avLst/>
          </a:prstGeom>
        </p:spPr>
        <p:txBody>
          <a:bodyPr/>
          <a:lstStyle/>
          <a:p>
            <a:r>
              <a:rPr lang="de-DE" dirty="0"/>
              <a:t>Fußzeile – Name der Präsentation – Datum </a:t>
            </a:r>
            <a:r>
              <a:rPr lang="de-DE" dirty="0" err="1"/>
              <a:t>tt</a:t>
            </a:r>
            <a:r>
              <a:rPr lang="de-DE" dirty="0"/>
              <a:t>/mm/</a:t>
            </a:r>
            <a:r>
              <a:rPr lang="de-DE" dirty="0" err="1"/>
              <a:t>jj</a:t>
            </a:r>
            <a:r>
              <a:rPr lang="de-DE" dirty="0"/>
              <a:t> </a:t>
            </a:r>
          </a:p>
        </p:txBody>
      </p:sp>
      <p:sp>
        <p:nvSpPr>
          <p:cNvPr id="11" name="Foliennummernplatzhalter 5"/>
          <p:cNvSpPr>
            <a:spLocks noGrp="1"/>
          </p:cNvSpPr>
          <p:nvPr>
            <p:ph type="sldNum" sz="quarter" idx="4"/>
          </p:nvPr>
        </p:nvSpPr>
        <p:spPr>
          <a:xfrm>
            <a:off x="6457950" y="8475136"/>
            <a:ext cx="2057400" cy="486833"/>
          </a:xfrm>
          <a:prstGeom prst="rect">
            <a:avLst/>
          </a:prstGeom>
        </p:spPr>
        <p:txBody>
          <a:bodyPr/>
          <a:lstStyle/>
          <a:p>
            <a:fld id="{6EF1B081-DCCD-4712-9CD1-33D9BED88E2D}" type="slidenum">
              <a:rPr lang="de-DE" smtClean="0"/>
              <a:pPr/>
              <a:t>‹Nr.›</a:t>
            </a:fld>
            <a:endParaRPr lang="de-DE" dirty="0"/>
          </a:p>
        </p:txBody>
      </p:sp>
      <p:sp>
        <p:nvSpPr>
          <p:cNvPr id="12" name="Textplatzhalter 11"/>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6842048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Screenshot, Blau, Electric Blue (Farbe), Azurblau enthält.&#10;&#10;Automatisch generierte Beschreibung">
            <a:extLst>
              <a:ext uri="{FF2B5EF4-FFF2-40B4-BE49-F238E27FC236}">
                <a16:creationId xmlns:a16="http://schemas.microsoft.com/office/drawing/2014/main" id="{BA1AD050-264F-BD06-AE4D-034F44F20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2" name="Titel 1">
            <a:extLst>
              <a:ext uri="{FF2B5EF4-FFF2-40B4-BE49-F238E27FC236}">
                <a16:creationId xmlns:a16="http://schemas.microsoft.com/office/drawing/2014/main" id="{DA9BF81F-50AD-FF97-AD56-528FE1F6FED8}"/>
              </a:ext>
            </a:extLst>
          </p:cNvPr>
          <p:cNvSpPr>
            <a:spLocks noGrp="1"/>
          </p:cNvSpPr>
          <p:nvPr>
            <p:ph type="ctrTitle"/>
          </p:nvPr>
        </p:nvSpPr>
        <p:spPr/>
        <p:txBody>
          <a:bodyPr/>
          <a:lstStyle/>
          <a:p>
            <a:r>
              <a:rPr lang="de-DE" dirty="0"/>
              <a:t>KJP-Kampagne </a:t>
            </a:r>
          </a:p>
        </p:txBody>
      </p:sp>
      <p:sp>
        <p:nvSpPr>
          <p:cNvPr id="3" name="Untertitel 2">
            <a:extLst>
              <a:ext uri="{FF2B5EF4-FFF2-40B4-BE49-F238E27FC236}">
                <a16:creationId xmlns:a16="http://schemas.microsoft.com/office/drawing/2014/main" id="{C1F28D68-F4E7-A84B-2DD4-75A1839E5D5D}"/>
              </a:ext>
            </a:extLst>
          </p:cNvPr>
          <p:cNvSpPr>
            <a:spLocks noGrp="1"/>
          </p:cNvSpPr>
          <p:nvPr>
            <p:ph type="subTitle" idx="1"/>
          </p:nvPr>
        </p:nvSpPr>
        <p:spPr/>
        <p:txBody>
          <a:bodyPr>
            <a:normAutofit fontScale="70000" lnSpcReduction="20000"/>
          </a:bodyPr>
          <a:lstStyle/>
          <a:p>
            <a:pPr rtl="0"/>
            <a:r>
              <a:rPr lang="de-DE" dirty="0">
                <a:effectLst/>
              </a:rPr>
              <a:t>In dieser Präsentation findet ihr </a:t>
            </a:r>
            <a:r>
              <a:rPr lang="de-DE" dirty="0" err="1">
                <a:effectLst/>
              </a:rPr>
              <a:t>Sharepics</a:t>
            </a:r>
            <a:r>
              <a:rPr lang="de-DE" dirty="0">
                <a:effectLst/>
              </a:rPr>
              <a:t> für die KJP-Kampagne. Ihr könnt das Textfeld auf der vierten Folie anpassen, gern mit dem Zitat des MdB. Das Bild ist eine Inspiration, kann aber auch gern gegen eigenes Bildmaterial von euch ausgetauscht werden.</a:t>
            </a:r>
          </a:p>
          <a:p>
            <a:pPr rtl="0"/>
            <a:r>
              <a:rPr lang="de-DE" dirty="0">
                <a:effectLst/>
              </a:rPr>
              <a:t>Um die </a:t>
            </a:r>
            <a:r>
              <a:rPr lang="de-DE" dirty="0" err="1">
                <a:effectLst/>
              </a:rPr>
              <a:t>Sharepics</a:t>
            </a:r>
            <a:r>
              <a:rPr lang="de-DE" dirty="0">
                <a:effectLst/>
              </a:rPr>
              <a:t> nutzen zu können, müsst ihr die Folien die ihr nutzen wollt als JPG abspeichern. Anschließend könnt ihr das Bild für euren </a:t>
            </a:r>
            <a:r>
              <a:rPr lang="de-DE" dirty="0" err="1">
                <a:effectLst/>
              </a:rPr>
              <a:t>Instagrambeitrag</a:t>
            </a:r>
            <a:r>
              <a:rPr lang="de-DE" dirty="0">
                <a:effectLst/>
              </a:rPr>
              <a:t> über den Browser hochladen. In den Notizen unter den Folien stehen Texte, die ihr für Instagram und Facebook verwenden könnt.</a:t>
            </a:r>
          </a:p>
          <a:p>
            <a:endParaRPr lang="de-DE" dirty="0"/>
          </a:p>
        </p:txBody>
      </p:sp>
      <p:sp>
        <p:nvSpPr>
          <p:cNvPr id="4" name="Fußzeilenplatzhalter 3">
            <a:extLst>
              <a:ext uri="{FF2B5EF4-FFF2-40B4-BE49-F238E27FC236}">
                <a16:creationId xmlns:a16="http://schemas.microsoft.com/office/drawing/2014/main" id="{0CA80344-8791-7C1D-F951-92F9AC45770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D36874F-A165-1908-52A7-E11C08ACAB7C}"/>
              </a:ext>
            </a:extLst>
          </p:cNvPr>
          <p:cNvSpPr>
            <a:spLocks noGrp="1"/>
          </p:cNvSpPr>
          <p:nvPr>
            <p:ph type="sldNum" sz="quarter" idx="12"/>
          </p:nvPr>
        </p:nvSpPr>
        <p:spPr/>
        <p:txBody>
          <a:bodyPr/>
          <a:lstStyle/>
          <a:p>
            <a:pPr lvl="1"/>
            <a:endParaRPr lang="de-DE" dirty="0"/>
          </a:p>
        </p:txBody>
      </p:sp>
    </p:spTree>
    <p:extLst>
      <p:ext uri="{BB962C8B-B14F-4D97-AF65-F5344CB8AC3E}">
        <p14:creationId xmlns:p14="http://schemas.microsoft.com/office/powerpoint/2010/main" val="417500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4" name="Foliennummernplatzhalter 3"/>
          <p:cNvSpPr>
            <a:spLocks noGrp="1"/>
          </p:cNvSpPr>
          <p:nvPr>
            <p:ph type="sldNum" sz="quarter" idx="12"/>
          </p:nvPr>
        </p:nvSpPr>
        <p:spPr/>
        <p:txBody>
          <a:bodyPr/>
          <a:lstStyle/>
          <a:p>
            <a:fld id="{6EF1B081-DCCD-4712-9CD1-33D9BED88E2D}" type="slidenum">
              <a:rPr lang="de-DE" smtClean="0"/>
              <a:pPr/>
              <a:t>2</a:t>
            </a:fld>
            <a:endParaRPr lang="de-DE" dirty="0"/>
          </a:p>
        </p:txBody>
      </p:sp>
      <p:sp>
        <p:nvSpPr>
          <p:cNvPr id="6" name="Untertitel 5">
            <a:extLst>
              <a:ext uri="{FF2B5EF4-FFF2-40B4-BE49-F238E27FC236}">
                <a16:creationId xmlns:a16="http://schemas.microsoft.com/office/drawing/2014/main" id="{D634B158-5E39-68EF-8DED-C87D113B9F03}"/>
              </a:ext>
            </a:extLst>
          </p:cNvPr>
          <p:cNvSpPr>
            <a:spLocks noGrp="1"/>
          </p:cNvSpPr>
          <p:nvPr>
            <p:ph type="subTitle" idx="1"/>
          </p:nvPr>
        </p:nvSpPr>
        <p:spPr/>
        <p:txBody>
          <a:bodyPr/>
          <a:lstStyle/>
          <a:p>
            <a:endParaRPr lang="de-DE" dirty="0"/>
          </a:p>
        </p:txBody>
      </p:sp>
      <p:pic>
        <p:nvPicPr>
          <p:cNvPr id="10" name="Grafik 9" descr="Ein Bild, das Kleidung, Person, Lächeln, Text enthält.&#10;&#10;Automatisch generierte Beschreibung">
            <a:extLst>
              <a:ext uri="{FF2B5EF4-FFF2-40B4-BE49-F238E27FC236}">
                <a16:creationId xmlns:a16="http://schemas.microsoft.com/office/drawing/2014/main" id="{2975E127-E058-E9B3-C807-08CD18775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33495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Fußzeile – Name der Präsentation – Datum </a:t>
            </a:r>
            <a:fld id="{85B3BC0C-EC9A-4244-AAE3-01AA554214AF}" type="datetime1">
              <a:rPr lang="de-DE" smtClean="0"/>
              <a:t>21.07.2023</a:t>
            </a:fld>
            <a:endParaRPr lang="de-DE" dirty="0"/>
          </a:p>
        </p:txBody>
      </p:sp>
      <p:sp>
        <p:nvSpPr>
          <p:cNvPr id="3" name="Foliennummernplatzhalter 2"/>
          <p:cNvSpPr>
            <a:spLocks noGrp="1"/>
          </p:cNvSpPr>
          <p:nvPr>
            <p:ph type="sldNum" sz="quarter" idx="12"/>
          </p:nvPr>
        </p:nvSpPr>
        <p:spPr/>
        <p:txBody>
          <a:bodyPr/>
          <a:lstStyle/>
          <a:p>
            <a:fld id="{6EF1B081-DCCD-4712-9CD1-33D9BED88E2D}" type="slidenum">
              <a:rPr lang="de-DE" smtClean="0"/>
              <a:pPr/>
              <a:t>3</a:t>
            </a:fld>
            <a:endParaRPr lang="de-DE" dirty="0"/>
          </a:p>
        </p:txBody>
      </p:sp>
      <p:pic>
        <p:nvPicPr>
          <p:cNvPr id="8" name="Bildplatzhalter 7"/>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4765" b="14765"/>
          <a:stretch>
            <a:fillRect/>
          </a:stretch>
        </p:blipFill>
        <p:spPr/>
      </p:pic>
      <p:sp>
        <p:nvSpPr>
          <p:cNvPr id="5" name="Textplatzhalter 4"/>
          <p:cNvSpPr>
            <a:spLocks noGrp="1"/>
          </p:cNvSpPr>
          <p:nvPr>
            <p:ph type="body" sz="quarter" idx="16"/>
          </p:nvPr>
        </p:nvSpPr>
        <p:spPr/>
        <p:txBody>
          <a:bodyPr/>
          <a:lstStyle/>
          <a:p>
            <a:r>
              <a:rPr lang="de-DE" b="1" dirty="0"/>
              <a:t>Headline Bildunterschrift:</a:t>
            </a:r>
            <a:r>
              <a:rPr lang="de-DE" dirty="0"/>
              <a:t> 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a:t>
            </a:r>
          </a:p>
          <a:p>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6" name="Titel 5"/>
          <p:cNvSpPr>
            <a:spLocks noGrp="1"/>
          </p:cNvSpPr>
          <p:nvPr>
            <p:ph type="title"/>
          </p:nvPr>
        </p:nvSpPr>
        <p:spPr/>
        <p:txBody>
          <a:bodyPr>
            <a:noAutofit/>
          </a:bodyPr>
          <a:lstStyle/>
          <a:p>
            <a:r>
              <a:rPr lang="de-DE" dirty="0"/>
              <a:t>Headline der Präsentation</a:t>
            </a:r>
          </a:p>
        </p:txBody>
      </p:sp>
      <p:sp>
        <p:nvSpPr>
          <p:cNvPr id="7" name="Inhaltsplatzhalter 6"/>
          <p:cNvSpPr>
            <a:spLocks noGrp="1"/>
          </p:cNvSpPr>
          <p:nvPr>
            <p:ph sz="quarter" idx="14"/>
          </p:nvPr>
        </p:nvSpPr>
        <p:spPr/>
        <p:txBody>
          <a:bodyPr>
            <a:normAutofit/>
          </a:bodyPr>
          <a:lstStyle/>
          <a:p>
            <a:r>
              <a:rPr lang="de-DE"/>
              <a:t>Titel der Folie</a:t>
            </a:r>
          </a:p>
          <a:p>
            <a:endParaRPr lang="de-DE" dirty="0"/>
          </a:p>
        </p:txBody>
      </p:sp>
      <p:sp>
        <p:nvSpPr>
          <p:cNvPr id="4" name="Textfeld 3"/>
          <p:cNvSpPr txBox="1"/>
          <p:nvPr/>
        </p:nvSpPr>
        <p:spPr>
          <a:xfrm>
            <a:off x="8078082" y="6180122"/>
            <a:ext cx="432000" cy="431997"/>
          </a:xfrm>
          <a:prstGeom prst="rect">
            <a:avLst/>
          </a:prstGeom>
          <a:solidFill>
            <a:schemeClr val="accent1"/>
          </a:solidFill>
        </p:spPr>
        <p:txBody>
          <a:bodyPr vert="horz" wrap="square" lIns="91440" tIns="45720" rIns="91440" bIns="45720" rtlCol="0" anchor="ctr">
            <a:normAutofit/>
          </a:bodyPr>
          <a:lstStyle/>
          <a:p>
            <a:r>
              <a:rPr lang="de-DE" sz="1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01</a:t>
            </a:r>
          </a:p>
        </p:txBody>
      </p:sp>
      <p:pic>
        <p:nvPicPr>
          <p:cNvPr id="10" name="Grafik 9" descr="Ein Bild, das Person, Kleidung, Menschliches Gesicht, draußen enthält.&#10;&#10;Automatisch generierte Beschreibung">
            <a:extLst>
              <a:ext uri="{FF2B5EF4-FFF2-40B4-BE49-F238E27FC236}">
                <a16:creationId xmlns:a16="http://schemas.microsoft.com/office/drawing/2014/main" id="{43B7E823-50A5-3751-1B8E-ADBF0DAA0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273803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8894" y="2819401"/>
            <a:ext cx="3648071" cy="2568575"/>
          </a:xfrm>
        </p:spPr>
      </p:pic>
      <p:sp>
        <p:nvSpPr>
          <p:cNvPr id="4" name="Fußzeilenplatzhalter 3"/>
          <p:cNvSpPr>
            <a:spLocks noGrp="1"/>
          </p:cNvSpPr>
          <p:nvPr>
            <p:ph type="ftr" sz="quarter" idx="11"/>
          </p:nvPr>
        </p:nvSpPr>
        <p:spPr/>
        <p:txBody>
          <a:bodyPr/>
          <a:lstStyle/>
          <a:p>
            <a:r>
              <a:rPr lang="de-DE" dirty="0"/>
              <a:t>Fußzeile – Name der Präsentation – Datum </a:t>
            </a:r>
            <a:fld id="{622B7FB1-386E-DE44-B024-F0E13706FEF9}" type="datetime1">
              <a:rPr lang="de-DE" smtClean="0"/>
              <a:t>21.07.2023</a:t>
            </a:fld>
            <a:endParaRPr lang="de-DE" dirty="0"/>
          </a:p>
        </p:txBody>
      </p:sp>
      <p:sp>
        <p:nvSpPr>
          <p:cNvPr id="5" name="Foliennummernplatzhalter 4"/>
          <p:cNvSpPr>
            <a:spLocks noGrp="1"/>
          </p:cNvSpPr>
          <p:nvPr>
            <p:ph type="sldNum" sz="quarter" idx="12"/>
          </p:nvPr>
        </p:nvSpPr>
        <p:spPr/>
        <p:txBody>
          <a:bodyPr/>
          <a:lstStyle/>
          <a:p>
            <a:fld id="{6EF1B081-DCCD-4712-9CD1-33D9BED88E2D}" type="slidenum">
              <a:rPr lang="de-DE" smtClean="0"/>
              <a:pPr/>
              <a:t>4</a:t>
            </a:fld>
            <a:endParaRPr lang="de-DE" dirty="0"/>
          </a:p>
        </p:txBody>
      </p:sp>
      <p:sp>
        <p:nvSpPr>
          <p:cNvPr id="6" name="Textplatzhalter 5"/>
          <p:cNvSpPr>
            <a:spLocks noGrp="1"/>
          </p:cNvSpPr>
          <p:nvPr>
            <p:ph type="body" sz="quarter" idx="15"/>
          </p:nvPr>
        </p:nvSpPr>
        <p:spPr>
          <a:xfrm>
            <a:off x="628650" y="5804526"/>
            <a:ext cx="3765550" cy="889000"/>
          </a:xfrm>
        </p:spPr>
        <p:txBody>
          <a:bodyPr>
            <a:normAutofit/>
          </a:bodyPr>
          <a:lstStyle/>
          <a:p>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r>
              <a:rPr lang="de-DE" dirty="0"/>
              <a:t> </a:t>
            </a:r>
            <a:r>
              <a:rPr lang="de-DE" dirty="0" err="1"/>
              <a:t>re</a:t>
            </a:r>
            <a:r>
              <a:rPr lang="de-DE" dirty="0"/>
              <a:t> </a:t>
            </a:r>
            <a:r>
              <a:rPr lang="de-DE" dirty="0" err="1"/>
              <a:t>officat</a:t>
            </a:r>
            <a:r>
              <a:rPr lang="de-DE" dirty="0"/>
              <a:t>.</a:t>
            </a:r>
          </a:p>
        </p:txBody>
      </p:sp>
      <p:sp>
        <p:nvSpPr>
          <p:cNvPr id="7" name="Textplatzhalter 6"/>
          <p:cNvSpPr>
            <a:spLocks noGrp="1"/>
          </p:cNvSpPr>
          <p:nvPr>
            <p:ph type="body" sz="quarter" idx="16"/>
          </p:nvPr>
        </p:nvSpPr>
        <p:spPr>
          <a:xfrm>
            <a:off x="4781550" y="5804526"/>
            <a:ext cx="3705458" cy="889000"/>
          </a:xfrm>
        </p:spPr>
        <p:txBody>
          <a:bodyPr>
            <a:normAutofit/>
          </a:bodyPr>
          <a:lstStyle/>
          <a:p>
            <a:pPr lvl="0">
              <a:lnSpc>
                <a:spcPct val="100000"/>
              </a:lnSpc>
            </a:pPr>
            <a:r>
              <a:rPr lang="de-DE">
                <a:solidFill>
                  <a:srgbClr val="004287"/>
                </a:solidFill>
              </a:rPr>
              <a:t>As sequame voluptat la que dolorepta imi, vendit poreriat. Uptam eaquidi cus et et autet maxim neceat et, optam, quam etur re officat.</a:t>
            </a:r>
            <a:endParaRPr lang="de-DE" dirty="0">
              <a:solidFill>
                <a:srgbClr val="004287"/>
              </a:solidFill>
            </a:endParaRPr>
          </a:p>
        </p:txBody>
      </p:sp>
      <p:sp>
        <p:nvSpPr>
          <p:cNvPr id="8" name="Textplatzhalter 7"/>
          <p:cNvSpPr>
            <a:spLocks noGrp="1"/>
          </p:cNvSpPr>
          <p:nvPr>
            <p:ph type="body" sz="quarter" idx="17"/>
          </p:nvPr>
        </p:nvSpPr>
        <p:spPr/>
        <p:txBody>
          <a:bodyPr/>
          <a:lstStyle/>
          <a:p>
            <a:r>
              <a:rPr lang="de-DE"/>
              <a:t>Bildunterschrift 01</a:t>
            </a:r>
            <a:endParaRPr lang="de-DE" dirty="0"/>
          </a:p>
        </p:txBody>
      </p:sp>
      <p:sp>
        <p:nvSpPr>
          <p:cNvPr id="9" name="Textplatzhalter 8"/>
          <p:cNvSpPr>
            <a:spLocks noGrp="1"/>
          </p:cNvSpPr>
          <p:nvPr>
            <p:ph type="body" sz="quarter" idx="18"/>
          </p:nvPr>
        </p:nvSpPr>
        <p:spPr/>
        <p:txBody>
          <a:bodyPr/>
          <a:lstStyle/>
          <a:p>
            <a:r>
              <a:rPr lang="de-DE"/>
              <a:t>Bildunterschrift 02</a:t>
            </a:r>
            <a:endParaRPr lang="de-DE" dirty="0"/>
          </a:p>
        </p:txBody>
      </p:sp>
      <p:sp>
        <p:nvSpPr>
          <p:cNvPr id="11" name="Titel 10"/>
          <p:cNvSpPr>
            <a:spLocks noGrp="1"/>
          </p:cNvSpPr>
          <p:nvPr>
            <p:ph type="title"/>
          </p:nvPr>
        </p:nvSpPr>
        <p:spPr/>
        <p:txBody>
          <a:bodyPr>
            <a:noAutofit/>
          </a:bodyPr>
          <a:lstStyle/>
          <a:p>
            <a:r>
              <a:rPr lang="de-DE"/>
              <a:t>Headline der Präsentation</a:t>
            </a:r>
            <a:endParaRPr lang="de-DE" dirty="0"/>
          </a:p>
        </p:txBody>
      </p:sp>
      <p:sp>
        <p:nvSpPr>
          <p:cNvPr id="12" name="Inhaltsplatzhalter 11"/>
          <p:cNvSpPr>
            <a:spLocks noGrp="1"/>
          </p:cNvSpPr>
          <p:nvPr>
            <p:ph sz="quarter" idx="14"/>
          </p:nvPr>
        </p:nvSpPr>
        <p:spPr/>
        <p:txBody>
          <a:bodyPr>
            <a:normAutofit/>
          </a:bodyPr>
          <a:lstStyle/>
          <a:p>
            <a:r>
              <a:rPr lang="de-DE" dirty="0"/>
              <a:t>Titel der Folie</a:t>
            </a:r>
          </a:p>
          <a:p>
            <a:endParaRPr lang="de-DE" dirty="0"/>
          </a:p>
        </p:txBody>
      </p:sp>
      <p:pic>
        <p:nvPicPr>
          <p:cNvPr id="15" name="Inhaltsplatzhalter 14"/>
          <p:cNvPicPr>
            <a:picLocks noGrp="1" noChangeAspect="1"/>
          </p:cNvPicPr>
          <p:nvPr>
            <p:ph sz="half" idx="20"/>
          </p:nvPr>
        </p:nvPicPr>
        <p:blipFill>
          <a:blip r:embed="rId4" cstate="print">
            <a:extLst>
              <a:ext uri="{28A0092B-C50C-407E-A947-70E740481C1C}">
                <a14:useLocalDpi xmlns:a14="http://schemas.microsoft.com/office/drawing/2010/main" val="0"/>
              </a:ext>
            </a:extLst>
          </a:blip>
          <a:stretch>
            <a:fillRect/>
          </a:stretch>
        </p:blipFill>
        <p:spPr>
          <a:xfrm>
            <a:off x="4826485" y="2819401"/>
            <a:ext cx="3545991" cy="2549525"/>
          </a:xfrm>
        </p:spPr>
      </p:pic>
      <p:sp>
        <p:nvSpPr>
          <p:cNvPr id="13" name="Textfeld 12"/>
          <p:cNvSpPr txBox="1"/>
          <p:nvPr/>
        </p:nvSpPr>
        <p:spPr>
          <a:xfrm>
            <a:off x="3956965" y="5022362"/>
            <a:ext cx="360000" cy="359997"/>
          </a:xfrm>
          <a:prstGeom prst="rect">
            <a:avLst/>
          </a:prstGeom>
          <a:solidFill>
            <a:schemeClr val="accent1"/>
          </a:solidFill>
        </p:spPr>
        <p:txBody>
          <a:bodyPr vert="horz" wrap="square" lIns="91440" tIns="45720" rIns="91440" bIns="45720" rtlCol="0" anchor="ctr">
            <a:normAutofit fontScale="70000" lnSpcReduction="20000"/>
          </a:bodyPr>
          <a:lstStyle/>
          <a:p>
            <a:r>
              <a:rPr lang="de-DE" sz="1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01</a:t>
            </a:r>
          </a:p>
        </p:txBody>
      </p:sp>
      <p:sp>
        <p:nvSpPr>
          <p:cNvPr id="17" name="Textfeld 16"/>
          <p:cNvSpPr txBox="1"/>
          <p:nvPr/>
        </p:nvSpPr>
        <p:spPr>
          <a:xfrm>
            <a:off x="8014491" y="5010602"/>
            <a:ext cx="360000" cy="359997"/>
          </a:xfrm>
          <a:prstGeom prst="rect">
            <a:avLst/>
          </a:prstGeom>
          <a:solidFill>
            <a:schemeClr val="accent1"/>
          </a:solidFill>
        </p:spPr>
        <p:txBody>
          <a:bodyPr vert="horz" wrap="square" lIns="91440" tIns="45720" rIns="91440" bIns="45720" rtlCol="0" anchor="ctr">
            <a:normAutofit fontScale="70000" lnSpcReduction="20000"/>
          </a:bodyPr>
          <a:lstStyle/>
          <a:p>
            <a:r>
              <a:rPr lang="de-DE" sz="16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02</a:t>
            </a:r>
          </a:p>
        </p:txBody>
      </p:sp>
      <p:pic>
        <p:nvPicPr>
          <p:cNvPr id="3" name="Grafik 2" descr="Ein Bild, das Screenshot, Blau, Electric Blue (Farbe), Azurblau enthält.&#10;&#10;Automatisch generierte Beschreibung">
            <a:extLst>
              <a:ext uri="{FF2B5EF4-FFF2-40B4-BE49-F238E27FC236}">
                <a16:creationId xmlns:a16="http://schemas.microsoft.com/office/drawing/2014/main" id="{11AF81BE-3D37-3D24-D029-B3838DC37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16" name="Textfeld 15">
            <a:extLst>
              <a:ext uri="{FF2B5EF4-FFF2-40B4-BE49-F238E27FC236}">
                <a16:creationId xmlns:a16="http://schemas.microsoft.com/office/drawing/2014/main" id="{41BE75AE-67D6-5367-C3B9-5E194FEB9653}"/>
              </a:ext>
            </a:extLst>
          </p:cNvPr>
          <p:cNvSpPr txBox="1"/>
          <p:nvPr/>
        </p:nvSpPr>
        <p:spPr>
          <a:xfrm>
            <a:off x="1646667" y="2134072"/>
            <a:ext cx="6130019" cy="5016758"/>
          </a:xfrm>
          <a:prstGeom prst="rect">
            <a:avLst/>
          </a:prstGeom>
          <a:noFill/>
        </p:spPr>
        <p:txBody>
          <a:bodyPr wrap="square">
            <a:spAutoFit/>
          </a:bodyPr>
          <a:lstStyle/>
          <a:p>
            <a:r>
              <a:rPr lang="de-DE" sz="3200" b="1" dirty="0">
                <a:solidFill>
                  <a:schemeClr val="bg1"/>
                </a:solidFill>
              </a:rPr>
              <a:t>Zitat MdB:</a:t>
            </a:r>
          </a:p>
          <a:p>
            <a:r>
              <a:rPr lang="de-DE" sz="3200" dirty="0">
                <a:solidFill>
                  <a:schemeClr val="bg1"/>
                </a:solidFill>
              </a:rPr>
              <a:t>„As </a:t>
            </a:r>
            <a:r>
              <a:rPr lang="de-DE" sz="3200" dirty="0" err="1">
                <a:solidFill>
                  <a:schemeClr val="bg1"/>
                </a:solidFill>
              </a:rPr>
              <a:t>sequame</a:t>
            </a:r>
            <a:r>
              <a:rPr lang="de-DE" sz="3200" dirty="0">
                <a:solidFill>
                  <a:schemeClr val="bg1"/>
                </a:solidFill>
              </a:rPr>
              <a:t> </a:t>
            </a:r>
            <a:r>
              <a:rPr lang="de-DE" sz="3200" dirty="0" err="1">
                <a:solidFill>
                  <a:schemeClr val="bg1"/>
                </a:solidFill>
              </a:rPr>
              <a:t>voluptat</a:t>
            </a:r>
            <a:r>
              <a:rPr lang="de-DE" sz="3200" dirty="0">
                <a:solidFill>
                  <a:schemeClr val="bg1"/>
                </a:solidFill>
              </a:rPr>
              <a:t> la </a:t>
            </a:r>
            <a:r>
              <a:rPr lang="de-DE" sz="3200" dirty="0" err="1">
                <a:solidFill>
                  <a:schemeClr val="bg1"/>
                </a:solidFill>
              </a:rPr>
              <a:t>que</a:t>
            </a:r>
            <a:r>
              <a:rPr lang="de-DE" sz="3200" dirty="0">
                <a:solidFill>
                  <a:schemeClr val="bg1"/>
                </a:solidFill>
              </a:rPr>
              <a:t> </a:t>
            </a:r>
            <a:r>
              <a:rPr lang="de-DE" sz="3200" dirty="0" err="1">
                <a:solidFill>
                  <a:schemeClr val="bg1"/>
                </a:solidFill>
              </a:rPr>
              <a:t>dolorepta</a:t>
            </a:r>
            <a:r>
              <a:rPr lang="de-DE" sz="3200" dirty="0">
                <a:solidFill>
                  <a:schemeClr val="bg1"/>
                </a:solidFill>
              </a:rPr>
              <a:t> </a:t>
            </a:r>
            <a:r>
              <a:rPr lang="de-DE" sz="3200" dirty="0" err="1">
                <a:solidFill>
                  <a:schemeClr val="bg1"/>
                </a:solidFill>
              </a:rPr>
              <a:t>imi</a:t>
            </a:r>
            <a:r>
              <a:rPr lang="de-DE" sz="3200" dirty="0">
                <a:solidFill>
                  <a:schemeClr val="bg1"/>
                </a:solidFill>
              </a:rPr>
              <a:t>, </a:t>
            </a:r>
            <a:r>
              <a:rPr lang="de-DE" sz="3200" dirty="0" err="1">
                <a:solidFill>
                  <a:schemeClr val="bg1"/>
                </a:solidFill>
              </a:rPr>
              <a:t>vendit</a:t>
            </a:r>
            <a:r>
              <a:rPr lang="de-DE" sz="3200" dirty="0">
                <a:solidFill>
                  <a:schemeClr val="bg1"/>
                </a:solidFill>
              </a:rPr>
              <a:t> </a:t>
            </a:r>
            <a:r>
              <a:rPr lang="de-DE" sz="3200" dirty="0" err="1">
                <a:solidFill>
                  <a:schemeClr val="bg1"/>
                </a:solidFill>
              </a:rPr>
              <a:t>poreriat</a:t>
            </a:r>
            <a:r>
              <a:rPr lang="de-DE" sz="3200" dirty="0">
                <a:solidFill>
                  <a:schemeClr val="bg1"/>
                </a:solidFill>
              </a:rPr>
              <a:t>. </a:t>
            </a:r>
            <a:r>
              <a:rPr lang="de-DE" sz="3200" dirty="0" err="1">
                <a:solidFill>
                  <a:schemeClr val="bg1"/>
                </a:solidFill>
              </a:rPr>
              <a:t>Uptam</a:t>
            </a:r>
            <a:r>
              <a:rPr lang="de-DE" sz="3200" dirty="0">
                <a:solidFill>
                  <a:schemeClr val="bg1"/>
                </a:solidFill>
              </a:rPr>
              <a:t> </a:t>
            </a:r>
            <a:r>
              <a:rPr lang="de-DE" sz="3200" dirty="0" err="1">
                <a:solidFill>
                  <a:schemeClr val="bg1"/>
                </a:solidFill>
              </a:rPr>
              <a:t>eaquidi</a:t>
            </a:r>
            <a:r>
              <a:rPr lang="de-DE" sz="3200" dirty="0">
                <a:solidFill>
                  <a:schemeClr val="bg1"/>
                </a:solidFill>
              </a:rPr>
              <a:t> </a:t>
            </a:r>
            <a:r>
              <a:rPr lang="de-DE" sz="3200" dirty="0" err="1">
                <a:solidFill>
                  <a:schemeClr val="bg1"/>
                </a:solidFill>
              </a:rPr>
              <a:t>cus</a:t>
            </a:r>
            <a:r>
              <a:rPr lang="de-DE" sz="3200" dirty="0">
                <a:solidFill>
                  <a:schemeClr val="bg1"/>
                </a:solidFill>
              </a:rPr>
              <a:t> et </a:t>
            </a:r>
            <a:r>
              <a:rPr lang="de-DE" sz="3200" dirty="0" err="1">
                <a:solidFill>
                  <a:schemeClr val="bg1"/>
                </a:solidFill>
              </a:rPr>
              <a:t>et</a:t>
            </a:r>
            <a:r>
              <a:rPr lang="de-DE" sz="3200" dirty="0">
                <a:solidFill>
                  <a:schemeClr val="bg1"/>
                </a:solidFill>
              </a:rPr>
              <a:t> </a:t>
            </a:r>
            <a:r>
              <a:rPr lang="de-DE" sz="3200" dirty="0" err="1">
                <a:solidFill>
                  <a:schemeClr val="bg1"/>
                </a:solidFill>
              </a:rPr>
              <a:t>autet</a:t>
            </a:r>
            <a:r>
              <a:rPr lang="de-DE" sz="3200" dirty="0">
                <a:solidFill>
                  <a:schemeClr val="bg1"/>
                </a:solidFill>
              </a:rPr>
              <a:t> </a:t>
            </a:r>
            <a:r>
              <a:rPr lang="de-DE" sz="3200" dirty="0" err="1">
                <a:solidFill>
                  <a:schemeClr val="bg1"/>
                </a:solidFill>
              </a:rPr>
              <a:t>maxim</a:t>
            </a:r>
            <a:r>
              <a:rPr lang="de-DE" sz="3200" dirty="0">
                <a:solidFill>
                  <a:schemeClr val="bg1"/>
                </a:solidFill>
              </a:rPr>
              <a:t> </a:t>
            </a:r>
            <a:r>
              <a:rPr lang="de-DE" sz="3200" dirty="0" err="1">
                <a:solidFill>
                  <a:schemeClr val="bg1"/>
                </a:solidFill>
              </a:rPr>
              <a:t>neceat</a:t>
            </a:r>
            <a:r>
              <a:rPr lang="de-DE" sz="3200" dirty="0">
                <a:solidFill>
                  <a:schemeClr val="bg1"/>
                </a:solidFill>
              </a:rPr>
              <a:t> et, </a:t>
            </a:r>
            <a:r>
              <a:rPr lang="de-DE" sz="3200" dirty="0" err="1">
                <a:solidFill>
                  <a:schemeClr val="bg1"/>
                </a:solidFill>
              </a:rPr>
              <a:t>optam</a:t>
            </a:r>
            <a:r>
              <a:rPr lang="de-DE" sz="3200" dirty="0">
                <a:solidFill>
                  <a:schemeClr val="bg1"/>
                </a:solidFill>
              </a:rPr>
              <a:t>, quam </a:t>
            </a:r>
            <a:r>
              <a:rPr lang="de-DE" sz="3200" dirty="0" err="1">
                <a:solidFill>
                  <a:schemeClr val="bg1"/>
                </a:solidFill>
              </a:rPr>
              <a:t>etur</a:t>
            </a:r>
            <a:r>
              <a:rPr lang="de-DE" sz="3200" dirty="0">
                <a:solidFill>
                  <a:schemeClr val="bg1"/>
                </a:solidFill>
              </a:rPr>
              <a:t> As </a:t>
            </a:r>
            <a:r>
              <a:rPr lang="de-DE" sz="3200" dirty="0" err="1">
                <a:solidFill>
                  <a:schemeClr val="bg1"/>
                </a:solidFill>
              </a:rPr>
              <a:t>sequame</a:t>
            </a:r>
            <a:r>
              <a:rPr lang="de-DE" sz="3200" dirty="0">
                <a:solidFill>
                  <a:schemeClr val="bg1"/>
                </a:solidFill>
              </a:rPr>
              <a:t> </a:t>
            </a:r>
            <a:r>
              <a:rPr lang="de-DE" sz="3200" dirty="0" err="1">
                <a:solidFill>
                  <a:schemeClr val="bg1"/>
                </a:solidFill>
              </a:rPr>
              <a:t>voluptat</a:t>
            </a:r>
            <a:r>
              <a:rPr lang="de-DE" sz="3200" dirty="0">
                <a:solidFill>
                  <a:schemeClr val="bg1"/>
                </a:solidFill>
              </a:rPr>
              <a:t> la </a:t>
            </a:r>
            <a:r>
              <a:rPr lang="de-DE" sz="3200" dirty="0" err="1">
                <a:solidFill>
                  <a:schemeClr val="bg1"/>
                </a:solidFill>
              </a:rPr>
              <a:t>que</a:t>
            </a:r>
            <a:r>
              <a:rPr lang="de-DE" sz="3200" dirty="0">
                <a:solidFill>
                  <a:schemeClr val="bg1"/>
                </a:solidFill>
              </a:rPr>
              <a:t> </a:t>
            </a:r>
            <a:r>
              <a:rPr lang="de-DE" sz="3200" dirty="0" err="1">
                <a:solidFill>
                  <a:schemeClr val="bg1"/>
                </a:solidFill>
              </a:rPr>
              <a:t>dolorepta</a:t>
            </a:r>
            <a:r>
              <a:rPr lang="de-DE" sz="3200" dirty="0">
                <a:solidFill>
                  <a:schemeClr val="bg1"/>
                </a:solidFill>
              </a:rPr>
              <a:t> </a:t>
            </a:r>
            <a:r>
              <a:rPr lang="de-DE" sz="3200" dirty="0" err="1">
                <a:solidFill>
                  <a:schemeClr val="bg1"/>
                </a:solidFill>
              </a:rPr>
              <a:t>imi</a:t>
            </a:r>
            <a:r>
              <a:rPr lang="de-DE" sz="3200" dirty="0">
                <a:solidFill>
                  <a:schemeClr val="bg1"/>
                </a:solidFill>
              </a:rPr>
              <a:t>, </a:t>
            </a:r>
            <a:r>
              <a:rPr lang="de-DE" sz="3200" dirty="0" err="1">
                <a:solidFill>
                  <a:schemeClr val="bg1"/>
                </a:solidFill>
              </a:rPr>
              <a:t>vendit</a:t>
            </a:r>
            <a:r>
              <a:rPr lang="de-DE" sz="3200" dirty="0">
                <a:solidFill>
                  <a:schemeClr val="bg1"/>
                </a:solidFill>
              </a:rPr>
              <a:t> </a:t>
            </a:r>
            <a:r>
              <a:rPr lang="de-DE" sz="3200" dirty="0" err="1">
                <a:solidFill>
                  <a:schemeClr val="bg1"/>
                </a:solidFill>
              </a:rPr>
              <a:t>poreriat</a:t>
            </a:r>
            <a:r>
              <a:rPr lang="de-DE" sz="3200" dirty="0">
                <a:solidFill>
                  <a:schemeClr val="bg1"/>
                </a:solidFill>
              </a:rPr>
              <a:t>. </a:t>
            </a:r>
            <a:r>
              <a:rPr lang="de-DE" sz="3200" dirty="0" err="1">
                <a:solidFill>
                  <a:schemeClr val="bg1"/>
                </a:solidFill>
              </a:rPr>
              <a:t>Uptam</a:t>
            </a:r>
            <a:r>
              <a:rPr lang="de-DE" sz="3200" dirty="0">
                <a:solidFill>
                  <a:schemeClr val="bg1"/>
                </a:solidFill>
              </a:rPr>
              <a:t> </a:t>
            </a:r>
            <a:r>
              <a:rPr lang="de-DE" sz="3200" dirty="0" err="1">
                <a:solidFill>
                  <a:schemeClr val="bg1"/>
                </a:solidFill>
              </a:rPr>
              <a:t>eaquidi</a:t>
            </a:r>
            <a:r>
              <a:rPr lang="de-DE" sz="3200" dirty="0">
                <a:solidFill>
                  <a:schemeClr val="bg1"/>
                </a:solidFill>
              </a:rPr>
              <a:t> </a:t>
            </a:r>
            <a:r>
              <a:rPr lang="de-DE" sz="3200" dirty="0" err="1">
                <a:solidFill>
                  <a:schemeClr val="bg1"/>
                </a:solidFill>
              </a:rPr>
              <a:t>cus</a:t>
            </a:r>
            <a:r>
              <a:rPr lang="de-DE" sz="3200" dirty="0">
                <a:solidFill>
                  <a:schemeClr val="bg1"/>
                </a:solidFill>
              </a:rPr>
              <a:t> et </a:t>
            </a:r>
            <a:r>
              <a:rPr lang="de-DE" sz="3200" dirty="0" err="1">
                <a:solidFill>
                  <a:schemeClr val="bg1"/>
                </a:solidFill>
              </a:rPr>
              <a:t>et</a:t>
            </a:r>
            <a:r>
              <a:rPr lang="de-DE" sz="3200" dirty="0">
                <a:solidFill>
                  <a:schemeClr val="bg1"/>
                </a:solidFill>
              </a:rPr>
              <a:t> </a:t>
            </a:r>
            <a:r>
              <a:rPr lang="de-DE" sz="3200" dirty="0" err="1">
                <a:solidFill>
                  <a:schemeClr val="bg1"/>
                </a:solidFill>
              </a:rPr>
              <a:t>autet</a:t>
            </a:r>
            <a:r>
              <a:rPr lang="de-DE" sz="3200" dirty="0">
                <a:solidFill>
                  <a:schemeClr val="bg1"/>
                </a:solidFill>
              </a:rPr>
              <a:t> </a:t>
            </a:r>
            <a:r>
              <a:rPr lang="de-DE" sz="3200" dirty="0" err="1">
                <a:solidFill>
                  <a:schemeClr val="bg1"/>
                </a:solidFill>
              </a:rPr>
              <a:t>maxim</a:t>
            </a:r>
            <a:r>
              <a:rPr lang="de-DE" sz="3200" dirty="0">
                <a:solidFill>
                  <a:schemeClr val="bg1"/>
                </a:solidFill>
              </a:rPr>
              <a:t> </a:t>
            </a:r>
            <a:r>
              <a:rPr lang="de-DE" sz="3200" dirty="0" err="1">
                <a:solidFill>
                  <a:schemeClr val="bg1"/>
                </a:solidFill>
              </a:rPr>
              <a:t>neceat</a:t>
            </a:r>
            <a:r>
              <a:rPr lang="de-DE" sz="3200" dirty="0">
                <a:solidFill>
                  <a:schemeClr val="bg1"/>
                </a:solidFill>
              </a:rPr>
              <a:t> et, </a:t>
            </a:r>
            <a:r>
              <a:rPr lang="de-DE" sz="3200" dirty="0" err="1">
                <a:solidFill>
                  <a:schemeClr val="bg1"/>
                </a:solidFill>
              </a:rPr>
              <a:t>optam</a:t>
            </a:r>
            <a:r>
              <a:rPr lang="de-DE" sz="3200" dirty="0">
                <a:solidFill>
                  <a:schemeClr val="bg1"/>
                </a:solidFill>
              </a:rPr>
              <a:t>, quam </a:t>
            </a:r>
            <a:r>
              <a:rPr lang="de-DE" sz="3200" dirty="0" err="1">
                <a:solidFill>
                  <a:schemeClr val="bg1"/>
                </a:solidFill>
              </a:rPr>
              <a:t>etur</a:t>
            </a:r>
            <a:r>
              <a:rPr lang="de-DE" sz="3200" dirty="0">
                <a:solidFill>
                  <a:schemeClr val="bg1"/>
                </a:solidFill>
              </a:rPr>
              <a:t> </a:t>
            </a:r>
            <a:r>
              <a:rPr lang="de-DE" sz="3200" dirty="0" err="1">
                <a:solidFill>
                  <a:schemeClr val="bg1"/>
                </a:solidFill>
              </a:rPr>
              <a:t>re</a:t>
            </a:r>
            <a:r>
              <a:rPr lang="de-DE" sz="3200" dirty="0">
                <a:solidFill>
                  <a:schemeClr val="bg1"/>
                </a:solidFill>
              </a:rPr>
              <a:t> </a:t>
            </a:r>
            <a:r>
              <a:rPr lang="de-DE" sz="3200" dirty="0" err="1">
                <a:solidFill>
                  <a:schemeClr val="bg1"/>
                </a:solidFill>
              </a:rPr>
              <a:t>officat</a:t>
            </a:r>
            <a:r>
              <a:rPr lang="de-DE" sz="3200" dirty="0">
                <a:solidFill>
                  <a:schemeClr val="bg1"/>
                </a:solidFill>
              </a:rPr>
              <a:t>.“</a:t>
            </a:r>
          </a:p>
        </p:txBody>
      </p:sp>
    </p:spTree>
    <p:extLst>
      <p:ext uri="{BB962C8B-B14F-4D97-AF65-F5344CB8AC3E}">
        <p14:creationId xmlns:p14="http://schemas.microsoft.com/office/powerpoint/2010/main" val="362684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Inhaltsplatzhalter 33"/>
          <p:cNvGraphicFramePr>
            <a:graphicFrameLocks noGrp="1"/>
          </p:cNvGraphicFramePr>
          <p:nvPr>
            <p:ph sz="half" idx="1"/>
            <p:extLst>
              <p:ext uri="{D42A27DB-BD31-4B8C-83A1-F6EECF244321}">
                <p14:modId xmlns:p14="http://schemas.microsoft.com/office/powerpoint/2010/main" val="1851311612"/>
              </p:ext>
            </p:extLst>
          </p:nvPr>
        </p:nvGraphicFramePr>
        <p:xfrm>
          <a:off x="628651" y="2887663"/>
          <a:ext cx="1781175" cy="2493962"/>
        </p:xfrm>
        <a:graphic>
          <a:graphicData uri="http://schemas.openxmlformats.org/drawingml/2006/chart">
            <c:chart xmlns:c="http://schemas.openxmlformats.org/drawingml/2006/chart" xmlns:r="http://schemas.openxmlformats.org/officeDocument/2006/relationships" r:id="rId3"/>
          </a:graphicData>
        </a:graphic>
      </p:graphicFrame>
      <p:sp>
        <p:nvSpPr>
          <p:cNvPr id="3" name="Fußzeilenplatzhalter 2"/>
          <p:cNvSpPr>
            <a:spLocks noGrp="1"/>
          </p:cNvSpPr>
          <p:nvPr>
            <p:ph type="ftr" sz="quarter" idx="11"/>
          </p:nvPr>
        </p:nvSpPr>
        <p:spPr/>
        <p:txBody>
          <a:bodyPr/>
          <a:lstStyle/>
          <a:p>
            <a:r>
              <a:rPr lang="de-DE" dirty="0"/>
              <a:t>Fußzeile – Name der Präsentation – Datum </a:t>
            </a:r>
            <a:fld id="{4D9F9F2E-B576-6C44-8226-D30004626674}" type="datetime1">
              <a:rPr lang="de-DE" smtClean="0"/>
              <a:t>21.07.2023</a:t>
            </a:fld>
            <a:r>
              <a:rPr lang="de-DE" dirty="0"/>
              <a:t> </a:t>
            </a:r>
          </a:p>
        </p:txBody>
      </p:sp>
      <p:sp>
        <p:nvSpPr>
          <p:cNvPr id="4" name="Foliennummernplatzhalter 3"/>
          <p:cNvSpPr>
            <a:spLocks noGrp="1"/>
          </p:cNvSpPr>
          <p:nvPr>
            <p:ph type="sldNum" sz="quarter" idx="12"/>
          </p:nvPr>
        </p:nvSpPr>
        <p:spPr/>
        <p:txBody>
          <a:bodyPr/>
          <a:lstStyle/>
          <a:p>
            <a:fld id="{6EF1B081-DCCD-4712-9CD1-33D9BED88E2D}" type="slidenum">
              <a:rPr lang="de-DE" smtClean="0"/>
              <a:pPr/>
              <a:t>5</a:t>
            </a:fld>
            <a:endParaRPr lang="de-DE" dirty="0"/>
          </a:p>
        </p:txBody>
      </p:sp>
      <p:sp>
        <p:nvSpPr>
          <p:cNvPr id="6" name="Textplatzhalter 5"/>
          <p:cNvSpPr>
            <a:spLocks noGrp="1"/>
          </p:cNvSpPr>
          <p:nvPr>
            <p:ph type="body" sz="quarter" idx="15"/>
          </p:nvPr>
        </p:nvSpPr>
        <p:spPr/>
        <p:txBody>
          <a:bodyPr>
            <a:noAutofit/>
          </a:bodyPr>
          <a:lstStyle/>
          <a:p>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endParaRPr lang="de-DE" dirty="0"/>
          </a:p>
        </p:txBody>
      </p:sp>
      <p:sp>
        <p:nvSpPr>
          <p:cNvPr id="2" name="Textplatzhalter 1"/>
          <p:cNvSpPr>
            <a:spLocks noGrp="1"/>
          </p:cNvSpPr>
          <p:nvPr>
            <p:ph type="body" sz="quarter" idx="17"/>
          </p:nvPr>
        </p:nvSpPr>
        <p:spPr/>
        <p:txBody>
          <a:bodyPr>
            <a:noAutofit/>
          </a:bodyPr>
          <a:lstStyle/>
          <a:p>
            <a:r>
              <a:rPr lang="de-DE" dirty="0"/>
              <a:t>Diagramm 01</a:t>
            </a:r>
          </a:p>
        </p:txBody>
      </p:sp>
      <p:graphicFrame>
        <p:nvGraphicFramePr>
          <p:cNvPr id="39" name="Inhaltsplatzhalter 38"/>
          <p:cNvGraphicFramePr>
            <a:graphicFrameLocks noGrp="1"/>
          </p:cNvGraphicFramePr>
          <p:nvPr>
            <p:ph sz="half" idx="20"/>
            <p:extLst>
              <p:ext uri="{D42A27DB-BD31-4B8C-83A1-F6EECF244321}">
                <p14:modId xmlns:p14="http://schemas.microsoft.com/office/powerpoint/2010/main" val="2345106437"/>
              </p:ext>
            </p:extLst>
          </p:nvPr>
        </p:nvGraphicFramePr>
        <p:xfrm>
          <a:off x="2657476" y="2878138"/>
          <a:ext cx="1781175" cy="24939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platzhalter 7"/>
          <p:cNvSpPr>
            <a:spLocks noGrp="1"/>
          </p:cNvSpPr>
          <p:nvPr>
            <p:ph type="body" sz="quarter" idx="21"/>
          </p:nvPr>
        </p:nvSpPr>
        <p:spPr/>
        <p:txBody>
          <a:bodyPr/>
          <a:lstStyle/>
          <a:p>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endParaRPr lang="de-DE" dirty="0"/>
          </a:p>
        </p:txBody>
      </p:sp>
      <p:sp>
        <p:nvSpPr>
          <p:cNvPr id="9" name="Textplatzhalter 8"/>
          <p:cNvSpPr>
            <a:spLocks noGrp="1"/>
          </p:cNvSpPr>
          <p:nvPr>
            <p:ph type="body" sz="quarter" idx="22"/>
          </p:nvPr>
        </p:nvSpPr>
        <p:spPr/>
        <p:txBody>
          <a:bodyPr>
            <a:noAutofit/>
          </a:bodyPr>
          <a:lstStyle/>
          <a:p>
            <a:r>
              <a:rPr lang="de-DE" dirty="0"/>
              <a:t>Diagramm 02</a:t>
            </a:r>
          </a:p>
        </p:txBody>
      </p:sp>
      <p:graphicFrame>
        <p:nvGraphicFramePr>
          <p:cNvPr id="19" name="Inhaltsplatzhalter 18"/>
          <p:cNvGraphicFramePr>
            <a:graphicFrameLocks noGrp="1"/>
          </p:cNvGraphicFramePr>
          <p:nvPr>
            <p:ph sz="half" idx="24"/>
            <p:extLst>
              <p:ext uri="{D42A27DB-BD31-4B8C-83A1-F6EECF244321}">
                <p14:modId xmlns:p14="http://schemas.microsoft.com/office/powerpoint/2010/main" val="4138780099"/>
              </p:ext>
            </p:extLst>
          </p:nvPr>
        </p:nvGraphicFramePr>
        <p:xfrm>
          <a:off x="4656778" y="2819160"/>
          <a:ext cx="1888639" cy="27516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platzhalter 10"/>
          <p:cNvSpPr>
            <a:spLocks noGrp="1"/>
          </p:cNvSpPr>
          <p:nvPr>
            <p:ph type="body" sz="quarter" idx="25"/>
          </p:nvPr>
        </p:nvSpPr>
        <p:spPr/>
        <p:txBody>
          <a:bodyPr/>
          <a:lstStyle/>
          <a:p>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endParaRPr lang="de-DE" dirty="0"/>
          </a:p>
        </p:txBody>
      </p:sp>
      <p:sp>
        <p:nvSpPr>
          <p:cNvPr id="12" name="Textplatzhalter 11"/>
          <p:cNvSpPr>
            <a:spLocks noGrp="1"/>
          </p:cNvSpPr>
          <p:nvPr>
            <p:ph type="body" sz="quarter" idx="26"/>
          </p:nvPr>
        </p:nvSpPr>
        <p:spPr/>
        <p:txBody>
          <a:bodyPr>
            <a:noAutofit/>
          </a:bodyPr>
          <a:lstStyle/>
          <a:p>
            <a:r>
              <a:rPr lang="de-DE"/>
              <a:t>Diagramm 03</a:t>
            </a:r>
            <a:endParaRPr lang="de-DE" dirty="0"/>
          </a:p>
        </p:txBody>
      </p:sp>
      <p:graphicFrame>
        <p:nvGraphicFramePr>
          <p:cNvPr id="7" name="Inhaltsplatzhalter 6"/>
          <p:cNvGraphicFramePr>
            <a:graphicFrameLocks noGrp="1"/>
          </p:cNvGraphicFramePr>
          <p:nvPr>
            <p:ph sz="half" idx="28"/>
            <p:extLst>
              <p:ext uri="{D42A27DB-BD31-4B8C-83A1-F6EECF244321}">
                <p14:modId xmlns:p14="http://schemas.microsoft.com/office/powerpoint/2010/main" val="707137823"/>
              </p:ext>
            </p:extLst>
          </p:nvPr>
        </p:nvGraphicFramePr>
        <p:xfrm>
          <a:off x="6734176" y="2887663"/>
          <a:ext cx="1781175" cy="2493962"/>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platzhalter 13"/>
          <p:cNvSpPr>
            <a:spLocks noGrp="1"/>
          </p:cNvSpPr>
          <p:nvPr>
            <p:ph type="body" sz="quarter" idx="29"/>
          </p:nvPr>
        </p:nvSpPr>
        <p:spPr/>
        <p:txBody>
          <a:bodyPr/>
          <a:lstStyle/>
          <a:p>
            <a:r>
              <a:rPr lang="de-DE" dirty="0"/>
              <a:t>As </a:t>
            </a:r>
            <a:r>
              <a:rPr lang="de-DE" dirty="0" err="1"/>
              <a:t>sequame</a:t>
            </a:r>
            <a:r>
              <a:rPr lang="de-DE" dirty="0"/>
              <a:t> </a:t>
            </a:r>
            <a:r>
              <a:rPr lang="de-DE" dirty="0" err="1"/>
              <a:t>voluptat</a:t>
            </a:r>
            <a:r>
              <a:rPr lang="de-DE" dirty="0"/>
              <a:t> la </a:t>
            </a:r>
            <a:r>
              <a:rPr lang="de-DE" dirty="0" err="1"/>
              <a:t>que</a:t>
            </a:r>
            <a:r>
              <a:rPr lang="de-DE" dirty="0"/>
              <a:t> </a:t>
            </a:r>
            <a:r>
              <a:rPr lang="de-DE" dirty="0" err="1"/>
              <a:t>dolorepta</a:t>
            </a:r>
            <a:r>
              <a:rPr lang="de-DE" dirty="0"/>
              <a:t> </a:t>
            </a:r>
            <a:r>
              <a:rPr lang="de-DE" dirty="0" err="1"/>
              <a:t>imi</a:t>
            </a:r>
            <a:r>
              <a:rPr lang="de-DE" dirty="0"/>
              <a:t>, </a:t>
            </a:r>
            <a:r>
              <a:rPr lang="de-DE" dirty="0" err="1"/>
              <a:t>vendit</a:t>
            </a:r>
            <a:r>
              <a:rPr lang="de-DE" dirty="0"/>
              <a:t> </a:t>
            </a:r>
            <a:r>
              <a:rPr lang="de-DE" dirty="0" err="1"/>
              <a:t>poreriat</a:t>
            </a:r>
            <a:r>
              <a:rPr lang="de-DE" dirty="0"/>
              <a:t>. </a:t>
            </a:r>
            <a:r>
              <a:rPr lang="de-DE" dirty="0" err="1"/>
              <a:t>Uptam</a:t>
            </a:r>
            <a:r>
              <a:rPr lang="de-DE" dirty="0"/>
              <a:t> </a:t>
            </a:r>
            <a:r>
              <a:rPr lang="de-DE" dirty="0" err="1"/>
              <a:t>eaquidi</a:t>
            </a:r>
            <a:r>
              <a:rPr lang="de-DE" dirty="0"/>
              <a:t> </a:t>
            </a:r>
            <a:r>
              <a:rPr lang="de-DE" dirty="0" err="1"/>
              <a:t>cus</a:t>
            </a:r>
            <a:r>
              <a:rPr lang="de-DE" dirty="0"/>
              <a:t> et et </a:t>
            </a:r>
            <a:r>
              <a:rPr lang="de-DE" dirty="0" err="1"/>
              <a:t>autet</a:t>
            </a:r>
            <a:r>
              <a:rPr lang="de-DE" dirty="0"/>
              <a:t> </a:t>
            </a:r>
            <a:r>
              <a:rPr lang="de-DE" dirty="0" err="1"/>
              <a:t>maxim</a:t>
            </a:r>
            <a:r>
              <a:rPr lang="de-DE" dirty="0"/>
              <a:t> </a:t>
            </a:r>
            <a:r>
              <a:rPr lang="de-DE" dirty="0" err="1"/>
              <a:t>neceat</a:t>
            </a:r>
            <a:r>
              <a:rPr lang="de-DE" dirty="0"/>
              <a:t> et, </a:t>
            </a:r>
            <a:r>
              <a:rPr lang="de-DE" dirty="0" err="1"/>
              <a:t>optam</a:t>
            </a:r>
            <a:r>
              <a:rPr lang="de-DE" dirty="0"/>
              <a:t>, </a:t>
            </a:r>
            <a:r>
              <a:rPr lang="de-DE" dirty="0" err="1"/>
              <a:t>quam</a:t>
            </a:r>
            <a:r>
              <a:rPr lang="de-DE" dirty="0"/>
              <a:t> </a:t>
            </a:r>
            <a:r>
              <a:rPr lang="de-DE" dirty="0" err="1"/>
              <a:t>etur</a:t>
            </a:r>
            <a:endParaRPr lang="de-DE" dirty="0"/>
          </a:p>
        </p:txBody>
      </p:sp>
      <p:sp>
        <p:nvSpPr>
          <p:cNvPr id="15" name="Textplatzhalter 14"/>
          <p:cNvSpPr>
            <a:spLocks noGrp="1"/>
          </p:cNvSpPr>
          <p:nvPr>
            <p:ph type="body" sz="quarter" idx="30"/>
          </p:nvPr>
        </p:nvSpPr>
        <p:spPr/>
        <p:txBody>
          <a:bodyPr>
            <a:noAutofit/>
          </a:bodyPr>
          <a:lstStyle/>
          <a:p>
            <a:r>
              <a:rPr lang="de-DE"/>
              <a:t>Diagramm 04</a:t>
            </a:r>
            <a:endParaRPr lang="de-DE" dirty="0"/>
          </a:p>
        </p:txBody>
      </p:sp>
      <p:sp>
        <p:nvSpPr>
          <p:cNvPr id="16" name="Titel 15"/>
          <p:cNvSpPr>
            <a:spLocks noGrp="1"/>
          </p:cNvSpPr>
          <p:nvPr>
            <p:ph type="title"/>
          </p:nvPr>
        </p:nvSpPr>
        <p:spPr/>
        <p:txBody>
          <a:bodyPr>
            <a:noAutofit/>
          </a:bodyPr>
          <a:lstStyle/>
          <a:p>
            <a:r>
              <a:rPr lang="de-DE"/>
              <a:t>Headline der Präsentation</a:t>
            </a:r>
            <a:endParaRPr lang="de-DE" dirty="0"/>
          </a:p>
        </p:txBody>
      </p:sp>
      <p:sp>
        <p:nvSpPr>
          <p:cNvPr id="17" name="Inhaltsplatzhalter 16"/>
          <p:cNvSpPr>
            <a:spLocks noGrp="1"/>
          </p:cNvSpPr>
          <p:nvPr>
            <p:ph sz="quarter" idx="14"/>
          </p:nvPr>
        </p:nvSpPr>
        <p:spPr/>
        <p:txBody>
          <a:bodyPr>
            <a:normAutofit/>
          </a:bodyPr>
          <a:lstStyle/>
          <a:p>
            <a:r>
              <a:rPr lang="de-DE"/>
              <a:t>Titel der Folie</a:t>
            </a:r>
          </a:p>
          <a:p>
            <a:endParaRPr lang="de-DE" dirty="0"/>
          </a:p>
        </p:txBody>
      </p:sp>
      <p:pic>
        <p:nvPicPr>
          <p:cNvPr id="10" name="Grafik 9" descr="Ein Bild, das Text, Screenshot, Schrift, Logo enthält.&#10;&#10;Automatisch generierte Beschreibung">
            <a:extLst>
              <a:ext uri="{FF2B5EF4-FFF2-40B4-BE49-F238E27FC236}">
                <a16:creationId xmlns:a16="http://schemas.microsoft.com/office/drawing/2014/main" id="{03C333E6-900A-2EB7-90AF-AA4DBE2A8F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1990873233"/>
      </p:ext>
    </p:extLst>
  </p:cSld>
  <p:clrMapOvr>
    <a:masterClrMapping/>
  </p:clrMapOvr>
</p:sld>
</file>

<file path=ppt/theme/theme1.xml><?xml version="1.0" encoding="utf-8"?>
<a:theme xmlns:a="http://schemas.openxmlformats.org/drawingml/2006/main" name="Layout blau">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EB1740B0-F23E-E441-98B0-A4FF39E4E85D}"/>
    </a:ext>
  </a:extLst>
</a:theme>
</file>

<file path=ppt/theme/theme2.xml><?xml version="1.0" encoding="utf-8"?>
<a:theme xmlns:a="http://schemas.openxmlformats.org/drawingml/2006/main" name="Layout rot">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1D4703CD-1C8A-BC42-BDD5-79E89BCC1B9C}"/>
    </a:ext>
  </a:extLst>
</a:theme>
</file>

<file path=ppt/theme/theme3.xml><?xml version="1.0" encoding="utf-8"?>
<a:theme xmlns:a="http://schemas.openxmlformats.org/drawingml/2006/main" name="Layout gelb">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D2276872-DE85-9B48-9027-E87767DC9920}"/>
    </a:ext>
  </a:extLst>
</a:theme>
</file>

<file path=ppt/theme/theme4.xml><?xml version="1.0" encoding="utf-8"?>
<a:theme xmlns:a="http://schemas.openxmlformats.org/drawingml/2006/main" name="Layout grau">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9E3BE055-6BE0-7042-8682-76BBF6E6E4BE}"/>
    </a:ext>
  </a:extLst>
</a:theme>
</file>

<file path=ppt/theme/theme5.xml><?xml version="1.0" encoding="utf-8"?>
<a:theme xmlns:a="http://schemas.openxmlformats.org/drawingml/2006/main" name="Layout vcp-blau">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534785D5-BD1B-1847-9F3B-38CE343732CA}"/>
    </a:ext>
  </a:extLst>
</a:theme>
</file>

<file path=ppt/theme/theme6.xml><?xml version="1.0" encoding="utf-8"?>
<a:theme xmlns:a="http://schemas.openxmlformats.org/drawingml/2006/main" name="Layout braun">
  <a:themeElements>
    <a:clrScheme name="VCPP Designfarben">
      <a:dk1>
        <a:sysClr val="windowText" lastClr="000000"/>
      </a:dk1>
      <a:lt1>
        <a:sysClr val="window" lastClr="FFFFFF"/>
      </a:lt1>
      <a:dk2>
        <a:srgbClr val="004287"/>
      </a:dk2>
      <a:lt2>
        <a:srgbClr val="FFFFFF"/>
      </a:lt2>
      <a:accent1>
        <a:srgbClr val="F0535C"/>
      </a:accent1>
      <a:accent2>
        <a:srgbClr val="FFCE2A"/>
      </a:accent2>
      <a:accent3>
        <a:srgbClr val="00B9F2"/>
      </a:accent3>
      <a:accent4>
        <a:srgbClr val="C1C9C1"/>
      </a:accent4>
      <a:accent5>
        <a:srgbClr val="004287"/>
      </a:accent5>
      <a:accent6>
        <a:srgbClr val="5B3C0D"/>
      </a:accent6>
      <a:hlink>
        <a:srgbClr val="00B9F2"/>
      </a:hlink>
      <a:folHlink>
        <a:srgbClr val="F0535C"/>
      </a:folHlink>
    </a:clrScheme>
    <a:fontScheme name="VCPP Schrif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nSpc>
            <a:spcPct val="150000"/>
          </a:lnSpc>
          <a:defRPr dirty="0" smtClean="0">
            <a:solidFill>
              <a:schemeClr val="accent1"/>
            </a:solidFill>
          </a:defRPr>
        </a:defPPr>
      </a:lstStyle>
    </a:spDef>
    <a:txDef>
      <a:spPr/>
      <a:bodyPr vert="horz" lIns="91440" tIns="45720" rIns="91440" bIns="45720" rtlCol="0" anchor="ctr">
        <a:normAutofit/>
      </a:bodyPr>
      <a:lstStyle>
        <a:defPPr>
          <a:defRPr sz="3000" i="1" dirty="0" smtClean="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defPPr>
      </a:lstStyle>
    </a:txDef>
  </a:objectDefaults>
  <a:extraClrSchemeLst/>
  <a:extLst>
    <a:ext uri="{05A4C25C-085E-4340-85A3-A5531E510DB2}">
      <thm15:themeFamily xmlns:thm15="http://schemas.microsoft.com/office/thememl/2012/main" name="Präsentation1" id="{06A7A329-4E5D-A14A-B43C-7416041707EB}" vid="{EEED0041-A618-084D-9B6C-48BEA221BC0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VCP-Pra__sentationsvorlage(2)</Template>
  <TotalTime>0</TotalTime>
  <Words>983</Words>
  <Application>Microsoft Office PowerPoint</Application>
  <PresentationFormat>Benutzerdefiniert</PresentationFormat>
  <Paragraphs>54</Paragraphs>
  <Slides>5</Slides>
  <Notes>3</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5</vt:i4>
      </vt:variant>
    </vt:vector>
  </HeadingPairs>
  <TitlesOfParts>
    <vt:vector size="18" baseType="lpstr">
      <vt:lpstr>Arial</vt:lpstr>
      <vt:lpstr>Calibri</vt:lpstr>
      <vt:lpstr>Roboto</vt:lpstr>
      <vt:lpstr>Roboto Condensed</vt:lpstr>
      <vt:lpstr>Roboto Condensed Light</vt:lpstr>
      <vt:lpstr>Roboto Light</vt:lpstr>
      <vt:lpstr>Roboto Medium</vt:lpstr>
      <vt:lpstr>Layout blau</vt:lpstr>
      <vt:lpstr>Layout rot</vt:lpstr>
      <vt:lpstr>Layout gelb</vt:lpstr>
      <vt:lpstr>Layout grau</vt:lpstr>
      <vt:lpstr>Layout vcp-blau</vt:lpstr>
      <vt:lpstr>Layout braun</vt:lpstr>
      <vt:lpstr>KJP-Kampagne </vt:lpstr>
      <vt:lpstr>PowerPoint-Präsentation</vt:lpstr>
      <vt:lpstr>Headline der Präsentation</vt:lpstr>
      <vt:lpstr>Headline der Präsentation</vt:lpstr>
      <vt:lpstr>Headline der 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KJP-Kampagne </dc:title>
  <dc:subject/>
  <dc:creator>Franziska Lauer</dc:creator>
  <cp:keywords/>
  <dc:description/>
  <cp:lastModifiedBy>Franziska Lauer</cp:lastModifiedBy>
  <cp:revision>3</cp:revision>
  <dcterms:created xsi:type="dcterms:W3CDTF">2023-07-21T09:57:06Z</dcterms:created>
  <dcterms:modified xsi:type="dcterms:W3CDTF">2023-07-21T11:20:00Z</dcterms:modified>
  <cp:category/>
</cp:coreProperties>
</file>